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3" r:id="rId7"/>
    <p:sldId id="260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5627D0-7CC2-40B0-B4A8-DDB9E6523DBC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2D2AF8C2-12FF-4666-BB72-2D9AD38742A2}">
      <dgm:prSet phldrT="[Texte]"/>
      <dgm:spPr/>
      <dgm:t>
        <a:bodyPr/>
        <a:lstStyle/>
        <a:p>
          <a:r>
            <a:rPr lang="fr-FR" dirty="0" smtClean="0"/>
            <a:t>Associés</a:t>
          </a:r>
          <a:endParaRPr lang="fr-FR" dirty="0"/>
        </a:p>
      </dgm:t>
    </dgm:pt>
    <dgm:pt modelId="{D9170936-1A61-4FA7-BF06-0A590F4C38DC}" type="parTrans" cxnId="{CA0632B7-AAA8-4E78-BBA3-8336A349D444}">
      <dgm:prSet/>
      <dgm:spPr/>
      <dgm:t>
        <a:bodyPr/>
        <a:lstStyle/>
        <a:p>
          <a:endParaRPr lang="fr-FR"/>
        </a:p>
      </dgm:t>
    </dgm:pt>
    <dgm:pt modelId="{C2F4F2DA-EA8E-4ECE-97BE-6008E1FDCA98}" type="sibTrans" cxnId="{CA0632B7-AAA8-4E78-BBA3-8336A349D444}">
      <dgm:prSet/>
      <dgm:spPr/>
      <dgm:t>
        <a:bodyPr/>
        <a:lstStyle/>
        <a:p>
          <a:endParaRPr lang="fr-FR"/>
        </a:p>
      </dgm:t>
    </dgm:pt>
    <dgm:pt modelId="{CCAD3D71-1E71-47C1-9942-19F21BE89FE7}">
      <dgm:prSet phldrT="[Texte]"/>
      <dgm:spPr/>
      <dgm:t>
        <a:bodyPr/>
        <a:lstStyle/>
        <a:p>
          <a:r>
            <a:rPr lang="fr-FR" dirty="0" smtClean="0"/>
            <a:t>Principe </a:t>
          </a:r>
          <a:endParaRPr lang="fr-FR" dirty="0"/>
        </a:p>
      </dgm:t>
    </dgm:pt>
    <dgm:pt modelId="{345CF35C-11A3-4FCC-8A98-0E5F7627EC5C}" type="parTrans" cxnId="{BF998CBE-2A26-4C3A-B7D5-8BF7AD7B657C}">
      <dgm:prSet/>
      <dgm:spPr/>
      <dgm:t>
        <a:bodyPr/>
        <a:lstStyle/>
        <a:p>
          <a:endParaRPr lang="fr-FR"/>
        </a:p>
      </dgm:t>
    </dgm:pt>
    <dgm:pt modelId="{2AEC5E1F-1865-4E9A-AEE0-5D40234FE7FD}" type="sibTrans" cxnId="{BF998CBE-2A26-4C3A-B7D5-8BF7AD7B657C}">
      <dgm:prSet/>
      <dgm:spPr/>
      <dgm:t>
        <a:bodyPr/>
        <a:lstStyle/>
        <a:p>
          <a:endParaRPr lang="fr-FR"/>
        </a:p>
      </dgm:t>
    </dgm:pt>
    <dgm:pt modelId="{25FA5AEB-87CB-4484-9DE9-3FDBC76FD273}">
      <dgm:prSet phldrT="[Texte]"/>
      <dgm:spPr/>
      <dgm:t>
        <a:bodyPr/>
        <a:lstStyle/>
        <a:p>
          <a:r>
            <a:rPr lang="fr-FR" dirty="0" smtClean="0"/>
            <a:t>Exceptions </a:t>
          </a:r>
          <a:endParaRPr lang="fr-FR" dirty="0"/>
        </a:p>
      </dgm:t>
    </dgm:pt>
    <dgm:pt modelId="{D3C85AFA-303F-4C07-BFB7-0E6980D11C7A}" type="parTrans" cxnId="{BFFA2B2E-3498-4DC1-835B-B46C69B5EA4C}">
      <dgm:prSet/>
      <dgm:spPr/>
      <dgm:t>
        <a:bodyPr/>
        <a:lstStyle/>
        <a:p>
          <a:endParaRPr lang="fr-FR"/>
        </a:p>
      </dgm:t>
    </dgm:pt>
    <dgm:pt modelId="{B2CC24D4-AE1D-4D10-9E93-73572E7D4983}" type="sibTrans" cxnId="{BFFA2B2E-3498-4DC1-835B-B46C69B5EA4C}">
      <dgm:prSet/>
      <dgm:spPr/>
      <dgm:t>
        <a:bodyPr/>
        <a:lstStyle/>
        <a:p>
          <a:endParaRPr lang="fr-FR"/>
        </a:p>
      </dgm:t>
    </dgm:pt>
    <dgm:pt modelId="{FE8D9A84-52E4-4F17-927A-9C65A7D7B36A}">
      <dgm:prSet phldrT="[Texte]"/>
      <dgm:spPr/>
      <dgm:t>
        <a:bodyPr/>
        <a:lstStyle/>
        <a:p>
          <a:r>
            <a:rPr lang="fr-FR" dirty="0" smtClean="0"/>
            <a:t>Affectio societatis</a:t>
          </a:r>
          <a:endParaRPr lang="fr-FR" dirty="0"/>
        </a:p>
      </dgm:t>
    </dgm:pt>
    <dgm:pt modelId="{7018C4F9-D8D9-4E50-9CCB-52C09584D059}" type="parTrans" cxnId="{502B738E-E355-4DA4-8265-56C087EC4154}">
      <dgm:prSet/>
      <dgm:spPr/>
      <dgm:t>
        <a:bodyPr/>
        <a:lstStyle/>
        <a:p>
          <a:endParaRPr lang="fr-FR"/>
        </a:p>
      </dgm:t>
    </dgm:pt>
    <dgm:pt modelId="{D8E96AB2-B659-4831-8880-E5E5C9AA16CA}" type="sibTrans" cxnId="{502B738E-E355-4DA4-8265-56C087EC4154}">
      <dgm:prSet/>
      <dgm:spPr/>
      <dgm:t>
        <a:bodyPr/>
        <a:lstStyle/>
        <a:p>
          <a:endParaRPr lang="fr-FR"/>
        </a:p>
      </dgm:t>
    </dgm:pt>
    <dgm:pt modelId="{622A2E64-8205-435A-9995-5D463AC6F7D8}">
      <dgm:prSet phldrT="[Texte]"/>
      <dgm:spPr/>
      <dgm:t>
        <a:bodyPr/>
        <a:lstStyle/>
        <a:p>
          <a:r>
            <a:rPr lang="fr-FR" dirty="0" err="1" smtClean="0"/>
            <a:t>Vté</a:t>
          </a:r>
          <a:r>
            <a:rPr lang="fr-FR" dirty="0" smtClean="0"/>
            <a:t> commune de collaborer</a:t>
          </a:r>
          <a:endParaRPr lang="fr-FR" dirty="0"/>
        </a:p>
      </dgm:t>
    </dgm:pt>
    <dgm:pt modelId="{48F59BC0-402D-4444-B472-3C3E4F5B47DA}" type="parTrans" cxnId="{C826E09A-A699-4F49-801E-4EE61C33BDBF}">
      <dgm:prSet/>
      <dgm:spPr/>
      <dgm:t>
        <a:bodyPr/>
        <a:lstStyle/>
        <a:p>
          <a:endParaRPr lang="fr-FR"/>
        </a:p>
      </dgm:t>
    </dgm:pt>
    <dgm:pt modelId="{BB7DC72F-5130-4AE9-97B6-BAB11C8249D3}" type="sibTrans" cxnId="{C826E09A-A699-4F49-801E-4EE61C33BDBF}">
      <dgm:prSet/>
      <dgm:spPr/>
      <dgm:t>
        <a:bodyPr/>
        <a:lstStyle/>
        <a:p>
          <a:endParaRPr lang="fr-FR"/>
        </a:p>
      </dgm:t>
    </dgm:pt>
    <dgm:pt modelId="{D13718EB-DEF8-4AB8-B31D-289CBA8FE627}">
      <dgm:prSet phldrT="[Texte]"/>
      <dgm:spPr/>
      <dgm:t>
        <a:bodyPr/>
        <a:lstStyle/>
        <a:p>
          <a:r>
            <a:rPr lang="fr-FR" dirty="0" smtClean="0"/>
            <a:t>Par jurisprudence</a:t>
          </a:r>
          <a:endParaRPr lang="fr-FR" dirty="0"/>
        </a:p>
      </dgm:t>
    </dgm:pt>
    <dgm:pt modelId="{8DD86F3A-A674-4556-9999-37EEF272AF44}" type="parTrans" cxnId="{DB894EE0-26FC-415C-8935-30F7FEE240C3}">
      <dgm:prSet/>
      <dgm:spPr/>
      <dgm:t>
        <a:bodyPr/>
        <a:lstStyle/>
        <a:p>
          <a:endParaRPr lang="fr-FR"/>
        </a:p>
      </dgm:t>
    </dgm:pt>
    <dgm:pt modelId="{80F616AD-190A-4F0E-8F66-B0686D9BD4E4}" type="sibTrans" cxnId="{DB894EE0-26FC-415C-8935-30F7FEE240C3}">
      <dgm:prSet/>
      <dgm:spPr/>
      <dgm:t>
        <a:bodyPr/>
        <a:lstStyle/>
        <a:p>
          <a:endParaRPr lang="fr-FR"/>
        </a:p>
      </dgm:t>
    </dgm:pt>
    <dgm:pt modelId="{0F3D2275-C53F-43DD-8DCE-9C4C62143F05}">
      <dgm:prSet phldrT="[Texte]"/>
      <dgm:spPr/>
      <dgm:t>
        <a:bodyPr/>
        <a:lstStyle/>
        <a:p>
          <a:r>
            <a:rPr lang="fr-FR" dirty="0" smtClean="0"/>
            <a:t>Résultat social</a:t>
          </a:r>
          <a:endParaRPr lang="fr-FR" dirty="0"/>
        </a:p>
      </dgm:t>
    </dgm:pt>
    <dgm:pt modelId="{046CA832-3676-422C-AC2F-F903A9431D0C}" type="parTrans" cxnId="{BC2B2E71-B9F3-4E9D-B4A3-C829DB793A26}">
      <dgm:prSet/>
      <dgm:spPr/>
      <dgm:t>
        <a:bodyPr/>
        <a:lstStyle/>
        <a:p>
          <a:endParaRPr lang="fr-FR"/>
        </a:p>
      </dgm:t>
    </dgm:pt>
    <dgm:pt modelId="{E399D5C8-3C45-4C78-B808-FE9E8F17047C}" type="sibTrans" cxnId="{BC2B2E71-B9F3-4E9D-B4A3-C829DB793A26}">
      <dgm:prSet/>
      <dgm:spPr/>
      <dgm:t>
        <a:bodyPr/>
        <a:lstStyle/>
        <a:p>
          <a:endParaRPr lang="fr-FR"/>
        </a:p>
      </dgm:t>
    </dgm:pt>
    <dgm:pt modelId="{01507E0A-A303-4E0E-9B19-E2F637D7DB3D}">
      <dgm:prSet phldrT="[Texte]"/>
      <dgm:spPr/>
      <dgm:t>
        <a:bodyPr/>
        <a:lstStyle/>
        <a:p>
          <a:r>
            <a:rPr lang="fr-FR" dirty="0" smtClean="0"/>
            <a:t>Participation aux bénéfices</a:t>
          </a:r>
          <a:endParaRPr lang="fr-FR" dirty="0"/>
        </a:p>
      </dgm:t>
    </dgm:pt>
    <dgm:pt modelId="{E17D5141-2040-4C23-B269-88397D872DAB}" type="parTrans" cxnId="{CE4E1B32-CCA5-4E2B-A71B-7E3F426F4BB7}">
      <dgm:prSet/>
      <dgm:spPr/>
      <dgm:t>
        <a:bodyPr/>
        <a:lstStyle/>
        <a:p>
          <a:endParaRPr lang="fr-FR"/>
        </a:p>
      </dgm:t>
    </dgm:pt>
    <dgm:pt modelId="{97BFEB80-702A-4930-9946-E72D0754607B}" type="sibTrans" cxnId="{CE4E1B32-CCA5-4E2B-A71B-7E3F426F4BB7}">
      <dgm:prSet/>
      <dgm:spPr/>
      <dgm:t>
        <a:bodyPr/>
        <a:lstStyle/>
        <a:p>
          <a:endParaRPr lang="fr-FR"/>
        </a:p>
      </dgm:t>
    </dgm:pt>
    <dgm:pt modelId="{7199A0F4-0749-43B1-86EF-0E45AC9A77FB}">
      <dgm:prSet phldrT="[Texte]"/>
      <dgm:spPr/>
      <dgm:t>
        <a:bodyPr/>
        <a:lstStyle/>
        <a:p>
          <a:r>
            <a:rPr lang="fr-FR" dirty="0" smtClean="0"/>
            <a:t>Et aux pertes (+ manque à gagner)</a:t>
          </a:r>
          <a:endParaRPr lang="fr-FR" dirty="0"/>
        </a:p>
      </dgm:t>
    </dgm:pt>
    <dgm:pt modelId="{B72DF6AF-F696-425C-AAFD-9A73AE6FBD21}" type="parTrans" cxnId="{7746D7AE-D200-4F0F-A9D2-A51C3CE7BF90}">
      <dgm:prSet/>
      <dgm:spPr/>
      <dgm:t>
        <a:bodyPr/>
        <a:lstStyle/>
        <a:p>
          <a:endParaRPr lang="fr-FR"/>
        </a:p>
      </dgm:t>
    </dgm:pt>
    <dgm:pt modelId="{A1DFEC79-F8CD-4F25-A07E-CE79C4CF2E97}" type="sibTrans" cxnId="{7746D7AE-D200-4F0F-A9D2-A51C3CE7BF90}">
      <dgm:prSet/>
      <dgm:spPr/>
      <dgm:t>
        <a:bodyPr/>
        <a:lstStyle/>
        <a:p>
          <a:endParaRPr lang="fr-FR"/>
        </a:p>
      </dgm:t>
    </dgm:pt>
    <dgm:pt modelId="{9413D72D-6833-43B5-BBB8-CB93771A19FD}" type="pres">
      <dgm:prSet presAssocID="{C45627D0-7CC2-40B0-B4A8-DDB9E6523DB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B16CF16-AA9B-40F3-B7A9-4FCF55D5E73A}" type="pres">
      <dgm:prSet presAssocID="{2D2AF8C2-12FF-4666-BB72-2D9AD38742A2}" presName="composite" presStyleCnt="0"/>
      <dgm:spPr/>
    </dgm:pt>
    <dgm:pt modelId="{5B60620E-45ED-4C34-A405-C399A413910E}" type="pres">
      <dgm:prSet presAssocID="{2D2AF8C2-12FF-4666-BB72-2D9AD38742A2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90D9B4A-C36E-4FD4-B408-A8FD656C0B91}" type="pres">
      <dgm:prSet presAssocID="{2D2AF8C2-12FF-4666-BB72-2D9AD38742A2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56C8EC2-0A78-4B2F-86DE-F1787CB7C1B7}" type="pres">
      <dgm:prSet presAssocID="{C2F4F2DA-EA8E-4ECE-97BE-6008E1FDCA98}" presName="space" presStyleCnt="0"/>
      <dgm:spPr/>
    </dgm:pt>
    <dgm:pt modelId="{EF4C1779-3FC1-4878-AACF-3C175DCA7BC2}" type="pres">
      <dgm:prSet presAssocID="{FE8D9A84-52E4-4F17-927A-9C65A7D7B36A}" presName="composite" presStyleCnt="0"/>
      <dgm:spPr/>
    </dgm:pt>
    <dgm:pt modelId="{C1E6DE58-CDBC-4FC9-9B61-05F1B1A5E0B8}" type="pres">
      <dgm:prSet presAssocID="{FE8D9A84-52E4-4F17-927A-9C65A7D7B36A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A974894-30C7-4F43-8D57-AD0CAD6D7515}" type="pres">
      <dgm:prSet presAssocID="{FE8D9A84-52E4-4F17-927A-9C65A7D7B36A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7A5254C-BAA5-4D87-9789-8950DEA93630}" type="pres">
      <dgm:prSet presAssocID="{D8E96AB2-B659-4831-8880-E5E5C9AA16CA}" presName="space" presStyleCnt="0"/>
      <dgm:spPr/>
    </dgm:pt>
    <dgm:pt modelId="{725A2180-A9EC-4BE0-8B07-850F9C6B68A6}" type="pres">
      <dgm:prSet presAssocID="{0F3D2275-C53F-43DD-8DCE-9C4C62143F05}" presName="composite" presStyleCnt="0"/>
      <dgm:spPr/>
    </dgm:pt>
    <dgm:pt modelId="{7EA54120-1B5D-489B-9A08-B024AFC94FC5}" type="pres">
      <dgm:prSet presAssocID="{0F3D2275-C53F-43DD-8DCE-9C4C62143F05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65EF249-E791-4C11-A35D-1EF898A3B6CB}" type="pres">
      <dgm:prSet presAssocID="{0F3D2275-C53F-43DD-8DCE-9C4C62143F05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4F40B5A-006B-4D37-91D4-4F47D56C9DE8}" type="presOf" srcId="{2D2AF8C2-12FF-4666-BB72-2D9AD38742A2}" destId="{5B60620E-45ED-4C34-A405-C399A413910E}" srcOrd="0" destOrd="0" presId="urn:microsoft.com/office/officeart/2005/8/layout/hList1"/>
    <dgm:cxn modelId="{DB894EE0-26FC-415C-8935-30F7FEE240C3}" srcId="{FE8D9A84-52E4-4F17-927A-9C65A7D7B36A}" destId="{D13718EB-DEF8-4AB8-B31D-289CBA8FE627}" srcOrd="1" destOrd="0" parTransId="{8DD86F3A-A674-4556-9999-37EEF272AF44}" sibTransId="{80F616AD-190A-4F0E-8F66-B0686D9BD4E4}"/>
    <dgm:cxn modelId="{C826E09A-A699-4F49-801E-4EE61C33BDBF}" srcId="{FE8D9A84-52E4-4F17-927A-9C65A7D7B36A}" destId="{622A2E64-8205-435A-9995-5D463AC6F7D8}" srcOrd="0" destOrd="0" parTransId="{48F59BC0-402D-4444-B472-3C3E4F5B47DA}" sibTransId="{BB7DC72F-5130-4AE9-97B6-BAB11C8249D3}"/>
    <dgm:cxn modelId="{CA0632B7-AAA8-4E78-BBA3-8336A349D444}" srcId="{C45627D0-7CC2-40B0-B4A8-DDB9E6523DBC}" destId="{2D2AF8C2-12FF-4666-BB72-2D9AD38742A2}" srcOrd="0" destOrd="0" parTransId="{D9170936-1A61-4FA7-BF06-0A590F4C38DC}" sibTransId="{C2F4F2DA-EA8E-4ECE-97BE-6008E1FDCA98}"/>
    <dgm:cxn modelId="{10DB36E5-4527-4B2B-98DD-35937BC8F579}" type="presOf" srcId="{0F3D2275-C53F-43DD-8DCE-9C4C62143F05}" destId="{7EA54120-1B5D-489B-9A08-B024AFC94FC5}" srcOrd="0" destOrd="0" presId="urn:microsoft.com/office/officeart/2005/8/layout/hList1"/>
    <dgm:cxn modelId="{E654AE05-4DFF-47D0-8FE9-3A14B5D0646A}" type="presOf" srcId="{CCAD3D71-1E71-47C1-9942-19F21BE89FE7}" destId="{990D9B4A-C36E-4FD4-B408-A8FD656C0B91}" srcOrd="0" destOrd="0" presId="urn:microsoft.com/office/officeart/2005/8/layout/hList1"/>
    <dgm:cxn modelId="{1BF6F4D4-5DCB-4324-ACF4-7078603E40C4}" type="presOf" srcId="{622A2E64-8205-435A-9995-5D463AC6F7D8}" destId="{EA974894-30C7-4F43-8D57-AD0CAD6D7515}" srcOrd="0" destOrd="0" presId="urn:microsoft.com/office/officeart/2005/8/layout/hList1"/>
    <dgm:cxn modelId="{BC2B2E71-B9F3-4E9D-B4A3-C829DB793A26}" srcId="{C45627D0-7CC2-40B0-B4A8-DDB9E6523DBC}" destId="{0F3D2275-C53F-43DD-8DCE-9C4C62143F05}" srcOrd="2" destOrd="0" parTransId="{046CA832-3676-422C-AC2F-F903A9431D0C}" sibTransId="{E399D5C8-3C45-4C78-B808-FE9E8F17047C}"/>
    <dgm:cxn modelId="{98CD7206-7FF7-4FE5-BE10-3F56B1B6AAAB}" type="presOf" srcId="{FE8D9A84-52E4-4F17-927A-9C65A7D7B36A}" destId="{C1E6DE58-CDBC-4FC9-9B61-05F1B1A5E0B8}" srcOrd="0" destOrd="0" presId="urn:microsoft.com/office/officeart/2005/8/layout/hList1"/>
    <dgm:cxn modelId="{CE4E1B32-CCA5-4E2B-A71B-7E3F426F4BB7}" srcId="{0F3D2275-C53F-43DD-8DCE-9C4C62143F05}" destId="{01507E0A-A303-4E0E-9B19-E2F637D7DB3D}" srcOrd="0" destOrd="0" parTransId="{E17D5141-2040-4C23-B269-88397D872DAB}" sibTransId="{97BFEB80-702A-4930-9946-E72D0754607B}"/>
    <dgm:cxn modelId="{BF998CBE-2A26-4C3A-B7D5-8BF7AD7B657C}" srcId="{2D2AF8C2-12FF-4666-BB72-2D9AD38742A2}" destId="{CCAD3D71-1E71-47C1-9942-19F21BE89FE7}" srcOrd="0" destOrd="0" parTransId="{345CF35C-11A3-4FCC-8A98-0E5F7627EC5C}" sibTransId="{2AEC5E1F-1865-4E9A-AEE0-5D40234FE7FD}"/>
    <dgm:cxn modelId="{66EB4A3E-2AAE-4847-904D-844708F68F30}" type="presOf" srcId="{01507E0A-A303-4E0E-9B19-E2F637D7DB3D}" destId="{665EF249-E791-4C11-A35D-1EF898A3B6CB}" srcOrd="0" destOrd="0" presId="urn:microsoft.com/office/officeart/2005/8/layout/hList1"/>
    <dgm:cxn modelId="{502B738E-E355-4DA4-8265-56C087EC4154}" srcId="{C45627D0-7CC2-40B0-B4A8-DDB9E6523DBC}" destId="{FE8D9A84-52E4-4F17-927A-9C65A7D7B36A}" srcOrd="1" destOrd="0" parTransId="{7018C4F9-D8D9-4E50-9CCB-52C09584D059}" sibTransId="{D8E96AB2-B659-4831-8880-E5E5C9AA16CA}"/>
    <dgm:cxn modelId="{E42D13DE-00B0-4B47-8453-05DDDC691106}" type="presOf" srcId="{C45627D0-7CC2-40B0-B4A8-DDB9E6523DBC}" destId="{9413D72D-6833-43B5-BBB8-CB93771A19FD}" srcOrd="0" destOrd="0" presId="urn:microsoft.com/office/officeart/2005/8/layout/hList1"/>
    <dgm:cxn modelId="{7746D7AE-D200-4F0F-A9D2-A51C3CE7BF90}" srcId="{0F3D2275-C53F-43DD-8DCE-9C4C62143F05}" destId="{7199A0F4-0749-43B1-86EF-0E45AC9A77FB}" srcOrd="1" destOrd="0" parTransId="{B72DF6AF-F696-425C-AAFD-9A73AE6FBD21}" sibTransId="{A1DFEC79-F8CD-4F25-A07E-CE79C4CF2E97}"/>
    <dgm:cxn modelId="{7EFD40CE-4264-4407-B4BF-CC8C3445F896}" type="presOf" srcId="{25FA5AEB-87CB-4484-9DE9-3FDBC76FD273}" destId="{990D9B4A-C36E-4FD4-B408-A8FD656C0B91}" srcOrd="0" destOrd="1" presId="urn:microsoft.com/office/officeart/2005/8/layout/hList1"/>
    <dgm:cxn modelId="{BFFA2B2E-3498-4DC1-835B-B46C69B5EA4C}" srcId="{2D2AF8C2-12FF-4666-BB72-2D9AD38742A2}" destId="{25FA5AEB-87CB-4484-9DE9-3FDBC76FD273}" srcOrd="1" destOrd="0" parTransId="{D3C85AFA-303F-4C07-BFB7-0E6980D11C7A}" sibTransId="{B2CC24D4-AE1D-4D10-9E93-73572E7D4983}"/>
    <dgm:cxn modelId="{88EB1E10-2C9F-4FC1-B2F1-587BB2792A9B}" type="presOf" srcId="{D13718EB-DEF8-4AB8-B31D-289CBA8FE627}" destId="{EA974894-30C7-4F43-8D57-AD0CAD6D7515}" srcOrd="0" destOrd="1" presId="urn:microsoft.com/office/officeart/2005/8/layout/hList1"/>
    <dgm:cxn modelId="{FEBD47BA-2312-4A3D-BEBE-C9918CE8AF94}" type="presOf" srcId="{7199A0F4-0749-43B1-86EF-0E45AC9A77FB}" destId="{665EF249-E791-4C11-A35D-1EF898A3B6CB}" srcOrd="0" destOrd="1" presId="urn:microsoft.com/office/officeart/2005/8/layout/hList1"/>
    <dgm:cxn modelId="{668A4339-8F9B-4E31-AA15-7C12D7F415DE}" type="presParOf" srcId="{9413D72D-6833-43B5-BBB8-CB93771A19FD}" destId="{5B16CF16-AA9B-40F3-B7A9-4FCF55D5E73A}" srcOrd="0" destOrd="0" presId="urn:microsoft.com/office/officeart/2005/8/layout/hList1"/>
    <dgm:cxn modelId="{BE6C85FC-8E7D-4B09-A568-FA0F018D3A92}" type="presParOf" srcId="{5B16CF16-AA9B-40F3-B7A9-4FCF55D5E73A}" destId="{5B60620E-45ED-4C34-A405-C399A413910E}" srcOrd="0" destOrd="0" presId="urn:microsoft.com/office/officeart/2005/8/layout/hList1"/>
    <dgm:cxn modelId="{794F627F-31E7-4461-8895-4D41319DB452}" type="presParOf" srcId="{5B16CF16-AA9B-40F3-B7A9-4FCF55D5E73A}" destId="{990D9B4A-C36E-4FD4-B408-A8FD656C0B91}" srcOrd="1" destOrd="0" presId="urn:microsoft.com/office/officeart/2005/8/layout/hList1"/>
    <dgm:cxn modelId="{65D7CE65-E1FD-40B1-BAE7-FA313F548E14}" type="presParOf" srcId="{9413D72D-6833-43B5-BBB8-CB93771A19FD}" destId="{056C8EC2-0A78-4B2F-86DE-F1787CB7C1B7}" srcOrd="1" destOrd="0" presId="urn:microsoft.com/office/officeart/2005/8/layout/hList1"/>
    <dgm:cxn modelId="{8CBD2E30-505A-4B40-9F4B-A70AC4B2547E}" type="presParOf" srcId="{9413D72D-6833-43B5-BBB8-CB93771A19FD}" destId="{EF4C1779-3FC1-4878-AACF-3C175DCA7BC2}" srcOrd="2" destOrd="0" presId="urn:microsoft.com/office/officeart/2005/8/layout/hList1"/>
    <dgm:cxn modelId="{8D3466CA-DAEF-4320-98B2-D2223297651A}" type="presParOf" srcId="{EF4C1779-3FC1-4878-AACF-3C175DCA7BC2}" destId="{C1E6DE58-CDBC-4FC9-9B61-05F1B1A5E0B8}" srcOrd="0" destOrd="0" presId="urn:microsoft.com/office/officeart/2005/8/layout/hList1"/>
    <dgm:cxn modelId="{8453A494-FA0A-411B-9E19-6F24A81E4CF3}" type="presParOf" srcId="{EF4C1779-3FC1-4878-AACF-3C175DCA7BC2}" destId="{EA974894-30C7-4F43-8D57-AD0CAD6D7515}" srcOrd="1" destOrd="0" presId="urn:microsoft.com/office/officeart/2005/8/layout/hList1"/>
    <dgm:cxn modelId="{84C68133-7467-45B0-8D0D-9F6EEBED0DA1}" type="presParOf" srcId="{9413D72D-6833-43B5-BBB8-CB93771A19FD}" destId="{77A5254C-BAA5-4D87-9789-8950DEA93630}" srcOrd="3" destOrd="0" presId="urn:microsoft.com/office/officeart/2005/8/layout/hList1"/>
    <dgm:cxn modelId="{956F6DF9-EF43-4A72-A599-542D5AFF449D}" type="presParOf" srcId="{9413D72D-6833-43B5-BBB8-CB93771A19FD}" destId="{725A2180-A9EC-4BE0-8B07-850F9C6B68A6}" srcOrd="4" destOrd="0" presId="urn:microsoft.com/office/officeart/2005/8/layout/hList1"/>
    <dgm:cxn modelId="{8E184F43-F25C-4188-9138-201722D40A75}" type="presParOf" srcId="{725A2180-A9EC-4BE0-8B07-850F9C6B68A6}" destId="{7EA54120-1B5D-489B-9A08-B024AFC94FC5}" srcOrd="0" destOrd="0" presId="urn:microsoft.com/office/officeart/2005/8/layout/hList1"/>
    <dgm:cxn modelId="{0CFA632B-10FD-40AC-B597-D185861D9648}" type="presParOf" srcId="{725A2180-A9EC-4BE0-8B07-850F9C6B68A6}" destId="{665EF249-E791-4C11-A35D-1EF898A3B6C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3AA1C4-2BC6-413C-B55A-5855389A493C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E48F907F-2505-4FE7-B43C-6C71ECC21131}">
      <dgm:prSet phldrT="[Texte]"/>
      <dgm:spPr/>
      <dgm:t>
        <a:bodyPr/>
        <a:lstStyle/>
        <a:p>
          <a:r>
            <a:rPr lang="fr-FR" dirty="0" smtClean="0"/>
            <a:t>Nombre déterminé par Loi</a:t>
          </a:r>
          <a:endParaRPr lang="fr-FR" dirty="0"/>
        </a:p>
      </dgm:t>
    </dgm:pt>
    <dgm:pt modelId="{8185563B-5E12-4CFC-9333-8C1BAA652966}" type="parTrans" cxnId="{245F26CD-2217-4180-9A68-F8B7FBD7E620}">
      <dgm:prSet/>
      <dgm:spPr/>
      <dgm:t>
        <a:bodyPr/>
        <a:lstStyle/>
        <a:p>
          <a:endParaRPr lang="fr-FR"/>
        </a:p>
      </dgm:t>
    </dgm:pt>
    <dgm:pt modelId="{C78A8E58-2AB8-492A-AD76-91A334C1EEF1}" type="sibTrans" cxnId="{245F26CD-2217-4180-9A68-F8B7FBD7E620}">
      <dgm:prSet/>
      <dgm:spPr/>
      <dgm:t>
        <a:bodyPr/>
        <a:lstStyle/>
        <a:p>
          <a:endParaRPr lang="fr-FR"/>
        </a:p>
      </dgm:t>
    </dgm:pt>
    <dgm:pt modelId="{3333F882-03FE-47AD-AAD5-A433A9E47714}">
      <dgm:prSet phldrT="[Texte]"/>
      <dgm:spPr/>
      <dgm:t>
        <a:bodyPr/>
        <a:lstStyle/>
        <a:p>
          <a:r>
            <a:rPr lang="fr-FR" dirty="0" smtClean="0"/>
            <a:t>SARL (en deçà de 50)</a:t>
          </a:r>
          <a:endParaRPr lang="fr-FR" dirty="0"/>
        </a:p>
      </dgm:t>
    </dgm:pt>
    <dgm:pt modelId="{E360C054-0A66-4261-8F87-9A6F0A756230}" type="parTrans" cxnId="{973B4258-72AB-4361-93A3-C660C266862A}">
      <dgm:prSet/>
      <dgm:spPr/>
      <dgm:t>
        <a:bodyPr/>
        <a:lstStyle/>
        <a:p>
          <a:endParaRPr lang="fr-FR"/>
        </a:p>
      </dgm:t>
    </dgm:pt>
    <dgm:pt modelId="{A6F2D644-6FAB-4F55-85D2-18E1A9BA9696}" type="sibTrans" cxnId="{973B4258-72AB-4361-93A3-C660C266862A}">
      <dgm:prSet/>
      <dgm:spPr/>
      <dgm:t>
        <a:bodyPr/>
        <a:lstStyle/>
        <a:p>
          <a:endParaRPr lang="fr-FR"/>
        </a:p>
      </dgm:t>
    </dgm:pt>
    <dgm:pt modelId="{70483CC1-32BA-4B01-A5A1-DB0B0071399A}">
      <dgm:prSet phldrT="[Texte]"/>
      <dgm:spPr/>
      <dgm:t>
        <a:bodyPr/>
        <a:lstStyle/>
        <a:p>
          <a:r>
            <a:rPr lang="fr-FR" dirty="0" smtClean="0"/>
            <a:t>SA à APE ou sans APE</a:t>
          </a:r>
          <a:endParaRPr lang="fr-FR" dirty="0"/>
        </a:p>
      </dgm:t>
    </dgm:pt>
    <dgm:pt modelId="{1061E719-CA57-4D0A-AF75-13E92C1DA5D5}" type="parTrans" cxnId="{92700418-28A5-4800-A691-DA47106AACF3}">
      <dgm:prSet/>
      <dgm:spPr/>
      <dgm:t>
        <a:bodyPr/>
        <a:lstStyle/>
        <a:p>
          <a:endParaRPr lang="fr-FR"/>
        </a:p>
      </dgm:t>
    </dgm:pt>
    <dgm:pt modelId="{01895FAB-79A4-4406-AEB2-86AAB176486B}" type="sibTrans" cxnId="{92700418-28A5-4800-A691-DA47106AACF3}">
      <dgm:prSet/>
      <dgm:spPr/>
      <dgm:t>
        <a:bodyPr/>
        <a:lstStyle/>
        <a:p>
          <a:endParaRPr lang="fr-FR"/>
        </a:p>
      </dgm:t>
    </dgm:pt>
    <dgm:pt modelId="{7FC13DE6-1DBA-4D3C-9D20-C237FB51C9FC}">
      <dgm:prSet phldrT="[Texte]"/>
      <dgm:spPr/>
      <dgm:t>
        <a:bodyPr/>
        <a:lstStyle/>
        <a:p>
          <a:r>
            <a:rPr lang="fr-FR" dirty="0" smtClean="0"/>
            <a:t>Cas spécifiques</a:t>
          </a:r>
          <a:endParaRPr lang="fr-FR" dirty="0"/>
        </a:p>
      </dgm:t>
    </dgm:pt>
    <dgm:pt modelId="{114B17BD-A3A4-49C0-A3C5-3D426FC6F198}" type="parTrans" cxnId="{5CB5B52B-88A5-4A85-BD4A-CCC0796CBE2E}">
      <dgm:prSet/>
      <dgm:spPr/>
      <dgm:t>
        <a:bodyPr/>
        <a:lstStyle/>
        <a:p>
          <a:endParaRPr lang="fr-FR"/>
        </a:p>
      </dgm:t>
    </dgm:pt>
    <dgm:pt modelId="{A77814B8-5467-440C-9B58-C5D5722FD20C}" type="sibTrans" cxnId="{5CB5B52B-88A5-4A85-BD4A-CCC0796CBE2E}">
      <dgm:prSet/>
      <dgm:spPr/>
      <dgm:t>
        <a:bodyPr/>
        <a:lstStyle/>
        <a:p>
          <a:endParaRPr lang="fr-FR"/>
        </a:p>
      </dgm:t>
    </dgm:pt>
    <dgm:pt modelId="{213086BE-A0AE-452D-9787-7EA285C54840}">
      <dgm:prSet phldrT="[Texte]"/>
      <dgm:spPr/>
      <dgm:t>
        <a:bodyPr/>
        <a:lstStyle/>
        <a:p>
          <a:r>
            <a:rPr lang="fr-FR" dirty="0" smtClean="0">
              <a:solidFill>
                <a:srgbClr val="C00000"/>
              </a:solidFill>
            </a:rPr>
            <a:t>Epoux associés </a:t>
          </a:r>
          <a:r>
            <a:rPr lang="fr-FR" dirty="0" smtClean="0"/>
            <a:t>(régime de séparation des biens)</a:t>
          </a:r>
          <a:endParaRPr lang="fr-FR" dirty="0"/>
        </a:p>
      </dgm:t>
    </dgm:pt>
    <dgm:pt modelId="{DD05376C-98E0-421F-BF66-E94B9FF44B0F}" type="parTrans" cxnId="{697813A1-3BED-4B3A-B783-E2FA33DC3025}">
      <dgm:prSet/>
      <dgm:spPr/>
      <dgm:t>
        <a:bodyPr/>
        <a:lstStyle/>
        <a:p>
          <a:endParaRPr lang="fr-FR"/>
        </a:p>
      </dgm:t>
    </dgm:pt>
    <dgm:pt modelId="{1F9FA856-CEF2-421F-99DE-12FFBD32D549}" type="sibTrans" cxnId="{697813A1-3BED-4B3A-B783-E2FA33DC3025}">
      <dgm:prSet/>
      <dgm:spPr/>
      <dgm:t>
        <a:bodyPr/>
        <a:lstStyle/>
        <a:p>
          <a:endParaRPr lang="fr-FR"/>
        </a:p>
      </dgm:t>
    </dgm:pt>
    <dgm:pt modelId="{3FBA23AB-A4E0-4FA5-89FE-B2875DB5A07E}">
      <dgm:prSet phldrT="[Texte]"/>
      <dgm:spPr/>
      <dgm:t>
        <a:bodyPr/>
        <a:lstStyle/>
        <a:p>
          <a:r>
            <a:rPr lang="fr-FR" dirty="0" smtClean="0"/>
            <a:t>Conventions: </a:t>
          </a:r>
          <a:r>
            <a:rPr lang="fr-FR" dirty="0" smtClean="0">
              <a:solidFill>
                <a:srgbClr val="C00000"/>
              </a:solidFill>
            </a:rPr>
            <a:t>le prête nom</a:t>
          </a:r>
          <a:endParaRPr lang="fr-FR" dirty="0">
            <a:solidFill>
              <a:srgbClr val="C00000"/>
            </a:solidFill>
          </a:endParaRPr>
        </a:p>
      </dgm:t>
    </dgm:pt>
    <dgm:pt modelId="{B46725AC-3F18-4DBF-A360-1C9EFB1C9BC0}" type="parTrans" cxnId="{344B0E4B-0DA9-4595-952B-76031FB2B910}">
      <dgm:prSet/>
      <dgm:spPr/>
      <dgm:t>
        <a:bodyPr/>
        <a:lstStyle/>
        <a:p>
          <a:endParaRPr lang="fr-FR"/>
        </a:p>
      </dgm:t>
    </dgm:pt>
    <dgm:pt modelId="{0F6D405E-7666-4ABF-94EC-2822CB4D658C}" type="sibTrans" cxnId="{344B0E4B-0DA9-4595-952B-76031FB2B910}">
      <dgm:prSet/>
      <dgm:spPr/>
      <dgm:t>
        <a:bodyPr/>
        <a:lstStyle/>
        <a:p>
          <a:endParaRPr lang="fr-FR"/>
        </a:p>
      </dgm:t>
    </dgm:pt>
    <dgm:pt modelId="{A8C1CDEB-567C-42A5-BAEF-8B2F1BAABDAB}" type="pres">
      <dgm:prSet presAssocID="{AF3AA1C4-2BC6-413C-B55A-5855389A493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FD886C02-A61D-48AE-81CE-7FE4B8BF156B}" type="pres">
      <dgm:prSet presAssocID="{E48F907F-2505-4FE7-B43C-6C71ECC21131}" presName="linNode" presStyleCnt="0"/>
      <dgm:spPr/>
    </dgm:pt>
    <dgm:pt modelId="{9A54DB8B-A78F-413F-8DB0-083B974FE75D}" type="pres">
      <dgm:prSet presAssocID="{E48F907F-2505-4FE7-B43C-6C71ECC21131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61DBA35-C1DA-4403-99E9-E4519648D725}" type="pres">
      <dgm:prSet presAssocID="{E48F907F-2505-4FE7-B43C-6C71ECC21131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4EB2A49-74E8-48A2-B142-83CDFC79A761}" type="pres">
      <dgm:prSet presAssocID="{C78A8E58-2AB8-492A-AD76-91A334C1EEF1}" presName="spacing" presStyleCnt="0"/>
      <dgm:spPr/>
    </dgm:pt>
    <dgm:pt modelId="{5B4D37EB-AC42-45E1-8AFC-EDD7F4049126}" type="pres">
      <dgm:prSet presAssocID="{7FC13DE6-1DBA-4D3C-9D20-C237FB51C9FC}" presName="linNode" presStyleCnt="0"/>
      <dgm:spPr/>
    </dgm:pt>
    <dgm:pt modelId="{8DC00C8B-FFB0-4ACA-8E27-B5F61E101EA0}" type="pres">
      <dgm:prSet presAssocID="{7FC13DE6-1DBA-4D3C-9D20-C237FB51C9FC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43EAB5E-783F-4E6E-804F-DC1C57536153}" type="pres">
      <dgm:prSet presAssocID="{7FC13DE6-1DBA-4D3C-9D20-C237FB51C9FC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1550920-8ED6-4CAD-AAA9-53263BC044D0}" type="presOf" srcId="{3FBA23AB-A4E0-4FA5-89FE-B2875DB5A07E}" destId="{243EAB5E-783F-4E6E-804F-DC1C57536153}" srcOrd="0" destOrd="1" presId="urn:microsoft.com/office/officeart/2005/8/layout/vList6"/>
    <dgm:cxn modelId="{91872464-65A8-4933-BA12-AC60BECFCC94}" type="presOf" srcId="{70483CC1-32BA-4B01-A5A1-DB0B0071399A}" destId="{961DBA35-C1DA-4403-99E9-E4519648D725}" srcOrd="0" destOrd="1" presId="urn:microsoft.com/office/officeart/2005/8/layout/vList6"/>
    <dgm:cxn modelId="{F112CC6B-5A51-47F2-9073-581B4886E62A}" type="presOf" srcId="{7FC13DE6-1DBA-4D3C-9D20-C237FB51C9FC}" destId="{8DC00C8B-FFB0-4ACA-8E27-B5F61E101EA0}" srcOrd="0" destOrd="0" presId="urn:microsoft.com/office/officeart/2005/8/layout/vList6"/>
    <dgm:cxn modelId="{284B4F26-7907-4DCF-9A5B-A56A11402C82}" type="presOf" srcId="{213086BE-A0AE-452D-9787-7EA285C54840}" destId="{243EAB5E-783F-4E6E-804F-DC1C57536153}" srcOrd="0" destOrd="0" presId="urn:microsoft.com/office/officeart/2005/8/layout/vList6"/>
    <dgm:cxn modelId="{245F26CD-2217-4180-9A68-F8B7FBD7E620}" srcId="{AF3AA1C4-2BC6-413C-B55A-5855389A493C}" destId="{E48F907F-2505-4FE7-B43C-6C71ECC21131}" srcOrd="0" destOrd="0" parTransId="{8185563B-5E12-4CFC-9333-8C1BAA652966}" sibTransId="{C78A8E58-2AB8-492A-AD76-91A334C1EEF1}"/>
    <dgm:cxn modelId="{6B60BAE3-70CF-4EC6-991E-694A9ECB813F}" type="presOf" srcId="{AF3AA1C4-2BC6-413C-B55A-5855389A493C}" destId="{A8C1CDEB-567C-42A5-BAEF-8B2F1BAABDAB}" srcOrd="0" destOrd="0" presId="urn:microsoft.com/office/officeart/2005/8/layout/vList6"/>
    <dgm:cxn modelId="{5CB5B52B-88A5-4A85-BD4A-CCC0796CBE2E}" srcId="{AF3AA1C4-2BC6-413C-B55A-5855389A493C}" destId="{7FC13DE6-1DBA-4D3C-9D20-C237FB51C9FC}" srcOrd="1" destOrd="0" parTransId="{114B17BD-A3A4-49C0-A3C5-3D426FC6F198}" sibTransId="{A77814B8-5467-440C-9B58-C5D5722FD20C}"/>
    <dgm:cxn modelId="{344B0E4B-0DA9-4595-952B-76031FB2B910}" srcId="{7FC13DE6-1DBA-4D3C-9D20-C237FB51C9FC}" destId="{3FBA23AB-A4E0-4FA5-89FE-B2875DB5A07E}" srcOrd="1" destOrd="0" parTransId="{B46725AC-3F18-4DBF-A360-1C9EFB1C9BC0}" sibTransId="{0F6D405E-7666-4ABF-94EC-2822CB4D658C}"/>
    <dgm:cxn modelId="{77835B26-2B84-49F5-9FBF-89458193862E}" type="presOf" srcId="{E48F907F-2505-4FE7-B43C-6C71ECC21131}" destId="{9A54DB8B-A78F-413F-8DB0-083B974FE75D}" srcOrd="0" destOrd="0" presId="urn:microsoft.com/office/officeart/2005/8/layout/vList6"/>
    <dgm:cxn modelId="{DE476530-B1CF-4595-95B7-8AA46E55D915}" type="presOf" srcId="{3333F882-03FE-47AD-AAD5-A433A9E47714}" destId="{961DBA35-C1DA-4403-99E9-E4519648D725}" srcOrd="0" destOrd="0" presId="urn:microsoft.com/office/officeart/2005/8/layout/vList6"/>
    <dgm:cxn modelId="{697813A1-3BED-4B3A-B783-E2FA33DC3025}" srcId="{7FC13DE6-1DBA-4D3C-9D20-C237FB51C9FC}" destId="{213086BE-A0AE-452D-9787-7EA285C54840}" srcOrd="0" destOrd="0" parTransId="{DD05376C-98E0-421F-BF66-E94B9FF44B0F}" sibTransId="{1F9FA856-CEF2-421F-99DE-12FFBD32D549}"/>
    <dgm:cxn modelId="{92700418-28A5-4800-A691-DA47106AACF3}" srcId="{E48F907F-2505-4FE7-B43C-6C71ECC21131}" destId="{70483CC1-32BA-4B01-A5A1-DB0B0071399A}" srcOrd="1" destOrd="0" parTransId="{1061E719-CA57-4D0A-AF75-13E92C1DA5D5}" sibTransId="{01895FAB-79A4-4406-AEB2-86AAB176486B}"/>
    <dgm:cxn modelId="{973B4258-72AB-4361-93A3-C660C266862A}" srcId="{E48F907F-2505-4FE7-B43C-6C71ECC21131}" destId="{3333F882-03FE-47AD-AAD5-A433A9E47714}" srcOrd="0" destOrd="0" parTransId="{E360C054-0A66-4261-8F87-9A6F0A756230}" sibTransId="{A6F2D644-6FAB-4F55-85D2-18E1A9BA9696}"/>
    <dgm:cxn modelId="{2A9496A0-EEDC-44B1-8EEC-86C9E7A459F9}" type="presParOf" srcId="{A8C1CDEB-567C-42A5-BAEF-8B2F1BAABDAB}" destId="{FD886C02-A61D-48AE-81CE-7FE4B8BF156B}" srcOrd="0" destOrd="0" presId="urn:microsoft.com/office/officeart/2005/8/layout/vList6"/>
    <dgm:cxn modelId="{390A0CD5-B0B2-4239-B1DC-68D75FF34565}" type="presParOf" srcId="{FD886C02-A61D-48AE-81CE-7FE4B8BF156B}" destId="{9A54DB8B-A78F-413F-8DB0-083B974FE75D}" srcOrd="0" destOrd="0" presId="urn:microsoft.com/office/officeart/2005/8/layout/vList6"/>
    <dgm:cxn modelId="{7C91C767-1F17-4283-AF05-40B01AA06169}" type="presParOf" srcId="{FD886C02-A61D-48AE-81CE-7FE4B8BF156B}" destId="{961DBA35-C1DA-4403-99E9-E4519648D725}" srcOrd="1" destOrd="0" presId="urn:microsoft.com/office/officeart/2005/8/layout/vList6"/>
    <dgm:cxn modelId="{CEF69FA0-FFC7-42EA-BF93-3D95FE9752E1}" type="presParOf" srcId="{A8C1CDEB-567C-42A5-BAEF-8B2F1BAABDAB}" destId="{B4EB2A49-74E8-48A2-B142-83CDFC79A761}" srcOrd="1" destOrd="0" presId="urn:microsoft.com/office/officeart/2005/8/layout/vList6"/>
    <dgm:cxn modelId="{5FA1B001-74E8-44A0-97EC-ECE3C7DC4B00}" type="presParOf" srcId="{A8C1CDEB-567C-42A5-BAEF-8B2F1BAABDAB}" destId="{5B4D37EB-AC42-45E1-8AFC-EDD7F4049126}" srcOrd="2" destOrd="0" presId="urn:microsoft.com/office/officeart/2005/8/layout/vList6"/>
    <dgm:cxn modelId="{C0287ECE-0B00-4F39-BD77-B694B8F2C8BB}" type="presParOf" srcId="{5B4D37EB-AC42-45E1-8AFC-EDD7F4049126}" destId="{8DC00C8B-FFB0-4ACA-8E27-B5F61E101EA0}" srcOrd="0" destOrd="0" presId="urn:microsoft.com/office/officeart/2005/8/layout/vList6"/>
    <dgm:cxn modelId="{79992068-3723-442E-8FEE-720D7343AD08}" type="presParOf" srcId="{5B4D37EB-AC42-45E1-8AFC-EDD7F4049126}" destId="{243EAB5E-783F-4E6E-804F-DC1C5753615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895A5D2-7955-4CBC-9188-C09C428472DB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515FD5D-D65E-41FA-853C-EC7CDAB92D0B}">
      <dgm:prSet phldrT="[Texte]" custT="1"/>
      <dgm:spPr/>
      <dgm:t>
        <a:bodyPr/>
        <a:lstStyle/>
        <a:p>
          <a:pPr algn="just"/>
          <a:r>
            <a:rPr lang="fr-FR" sz="5900" dirty="0" smtClean="0"/>
            <a:t>Intérêt social </a:t>
          </a:r>
          <a:r>
            <a:rPr lang="fr-FR" sz="3200" dirty="0" smtClean="0"/>
            <a:t>(à distinguer de l’objet social)</a:t>
          </a:r>
          <a:endParaRPr lang="fr-FR" sz="3200" dirty="0"/>
        </a:p>
      </dgm:t>
    </dgm:pt>
    <dgm:pt modelId="{4E44833E-1F41-4F13-97AB-B392DB46EEE4}" type="parTrans" cxnId="{B1CEC527-6025-4913-AAEB-ADACF3586FE1}">
      <dgm:prSet/>
      <dgm:spPr/>
      <dgm:t>
        <a:bodyPr/>
        <a:lstStyle/>
        <a:p>
          <a:endParaRPr lang="fr-FR"/>
        </a:p>
      </dgm:t>
    </dgm:pt>
    <dgm:pt modelId="{D616D53C-4AA3-487E-B087-47DDE745E1CF}" type="sibTrans" cxnId="{B1CEC527-6025-4913-AAEB-ADACF3586FE1}">
      <dgm:prSet/>
      <dgm:spPr/>
      <dgm:t>
        <a:bodyPr/>
        <a:lstStyle/>
        <a:p>
          <a:endParaRPr lang="fr-FR"/>
        </a:p>
      </dgm:t>
    </dgm:pt>
    <dgm:pt modelId="{CED3A317-D311-4C8D-BBEC-63A9E977A916}">
      <dgm:prSet phldrT="[Texte]"/>
      <dgm:spPr/>
      <dgm:t>
        <a:bodyPr/>
        <a:lstStyle/>
        <a:p>
          <a:r>
            <a:rPr lang="fr-FR" dirty="0" smtClean="0"/>
            <a:t>Pb </a:t>
          </a:r>
          <a:r>
            <a:rPr lang="fr-FR" dirty="0" err="1" smtClean="0"/>
            <a:t>pr</a:t>
          </a:r>
          <a:r>
            <a:rPr lang="fr-FR" dirty="0" smtClean="0"/>
            <a:t> EU, SARLAU, SAS </a:t>
          </a:r>
          <a:endParaRPr lang="fr-FR" dirty="0"/>
        </a:p>
      </dgm:t>
    </dgm:pt>
    <dgm:pt modelId="{C9A1A6AA-2B3E-4674-BDDD-B12BE154F05A}" type="parTrans" cxnId="{515B3488-5A15-4C2A-A8B8-377CE3D285CF}">
      <dgm:prSet/>
      <dgm:spPr/>
      <dgm:t>
        <a:bodyPr/>
        <a:lstStyle/>
        <a:p>
          <a:endParaRPr lang="fr-FR"/>
        </a:p>
      </dgm:t>
    </dgm:pt>
    <dgm:pt modelId="{3370004C-FA6E-4F1D-96CC-C32CA2284D22}" type="sibTrans" cxnId="{515B3488-5A15-4C2A-A8B8-377CE3D285CF}">
      <dgm:prSet/>
      <dgm:spPr/>
      <dgm:t>
        <a:bodyPr/>
        <a:lstStyle/>
        <a:p>
          <a:endParaRPr lang="fr-FR"/>
        </a:p>
      </dgm:t>
    </dgm:pt>
    <dgm:pt modelId="{E7161729-9E95-4307-9A12-63D5CCA5096E}">
      <dgm:prSet phldrT="[Texte]" custT="1"/>
      <dgm:spPr/>
      <dgm:t>
        <a:bodyPr/>
        <a:lstStyle/>
        <a:p>
          <a:pPr algn="just"/>
          <a:r>
            <a:rPr lang="fr-FR" sz="3500" dirty="0" smtClean="0"/>
            <a:t>Utilité: localiser </a:t>
          </a:r>
          <a:r>
            <a:rPr lang="fr-FR" sz="3500" dirty="0" err="1" smtClean="0"/>
            <a:t>sté</a:t>
          </a:r>
          <a:r>
            <a:rPr lang="fr-FR" sz="3500" dirty="0" smtClean="0"/>
            <a:t> créée de fait </a:t>
          </a:r>
          <a:r>
            <a:rPr lang="fr-FR" sz="2800" dirty="0" smtClean="0"/>
            <a:t>(absence de convention)</a:t>
          </a:r>
          <a:endParaRPr lang="fr-FR" sz="2800" dirty="0"/>
        </a:p>
      </dgm:t>
    </dgm:pt>
    <dgm:pt modelId="{AA9E57CD-6E7B-4633-908B-C216551B1DD2}" type="parTrans" cxnId="{B7F967DD-4900-4C28-95BA-BDA0EF5F84B1}">
      <dgm:prSet/>
      <dgm:spPr/>
      <dgm:t>
        <a:bodyPr/>
        <a:lstStyle/>
        <a:p>
          <a:endParaRPr lang="fr-FR"/>
        </a:p>
      </dgm:t>
    </dgm:pt>
    <dgm:pt modelId="{AA27E838-DBE4-42D0-9B7C-A8B2B2EA437B}" type="sibTrans" cxnId="{B7F967DD-4900-4C28-95BA-BDA0EF5F84B1}">
      <dgm:prSet/>
      <dgm:spPr/>
      <dgm:t>
        <a:bodyPr/>
        <a:lstStyle/>
        <a:p>
          <a:endParaRPr lang="fr-FR"/>
        </a:p>
      </dgm:t>
    </dgm:pt>
    <dgm:pt modelId="{77F28FDC-974A-467E-A2E4-72CA6E2F0B69}" type="pres">
      <dgm:prSet presAssocID="{7895A5D2-7955-4CBC-9188-C09C428472D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E1873B4-67E4-464E-A93A-ECE2945C137C}" type="pres">
      <dgm:prSet presAssocID="{7895A5D2-7955-4CBC-9188-C09C428472DB}" presName="dummyMaxCanvas" presStyleCnt="0">
        <dgm:presLayoutVars/>
      </dgm:prSet>
      <dgm:spPr/>
    </dgm:pt>
    <dgm:pt modelId="{1A25AFD9-1B69-4C34-8213-8D66F44B7E03}" type="pres">
      <dgm:prSet presAssocID="{7895A5D2-7955-4CBC-9188-C09C428472DB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53175D-9214-4665-A91C-88474AF9E208}" type="pres">
      <dgm:prSet presAssocID="{7895A5D2-7955-4CBC-9188-C09C428472DB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7C91F17-0093-4663-89BF-27BC90BD2C68}" type="pres">
      <dgm:prSet presAssocID="{7895A5D2-7955-4CBC-9188-C09C428472DB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D0D0355-ED73-48A0-982A-535AFD9E1C94}" type="pres">
      <dgm:prSet presAssocID="{7895A5D2-7955-4CBC-9188-C09C428472DB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5AB105D-E3FB-4022-B0F0-B5AE1ACE50F4}" type="pres">
      <dgm:prSet presAssocID="{7895A5D2-7955-4CBC-9188-C09C428472DB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9556E06-B354-4593-BC65-69D87E15F312}" type="pres">
      <dgm:prSet presAssocID="{7895A5D2-7955-4CBC-9188-C09C428472DB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B85096C-2E4E-427B-981F-03F854C4B50E}" type="pres">
      <dgm:prSet presAssocID="{7895A5D2-7955-4CBC-9188-C09C428472DB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2080766-E0D1-46AA-AAB6-E36F65565869}" type="pres">
      <dgm:prSet presAssocID="{7895A5D2-7955-4CBC-9188-C09C428472DB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1BE2A8E-0431-4B00-AEDC-481414E409BE}" type="presOf" srcId="{CED3A317-D311-4C8D-BBEC-63A9E977A916}" destId="{E453175D-9214-4665-A91C-88474AF9E208}" srcOrd="0" destOrd="0" presId="urn:microsoft.com/office/officeart/2005/8/layout/vProcess5"/>
    <dgm:cxn modelId="{556A4A1B-F7E1-425B-98C7-855A247E7104}" type="presOf" srcId="{D616D53C-4AA3-487E-B087-47DDE745E1CF}" destId="{0D0D0355-ED73-48A0-982A-535AFD9E1C94}" srcOrd="0" destOrd="0" presId="urn:microsoft.com/office/officeart/2005/8/layout/vProcess5"/>
    <dgm:cxn modelId="{2BD069DB-BBAE-4082-BDA3-1ADC6BFEDA9F}" type="presOf" srcId="{E7161729-9E95-4307-9A12-63D5CCA5096E}" destId="{07C91F17-0093-4663-89BF-27BC90BD2C68}" srcOrd="0" destOrd="0" presId="urn:microsoft.com/office/officeart/2005/8/layout/vProcess5"/>
    <dgm:cxn modelId="{55CD35BE-5581-4D0E-8FA2-5915294A4912}" type="presOf" srcId="{0515FD5D-D65E-41FA-853C-EC7CDAB92D0B}" destId="{1A25AFD9-1B69-4C34-8213-8D66F44B7E03}" srcOrd="0" destOrd="0" presId="urn:microsoft.com/office/officeart/2005/8/layout/vProcess5"/>
    <dgm:cxn modelId="{B7F967DD-4900-4C28-95BA-BDA0EF5F84B1}" srcId="{7895A5D2-7955-4CBC-9188-C09C428472DB}" destId="{E7161729-9E95-4307-9A12-63D5CCA5096E}" srcOrd="2" destOrd="0" parTransId="{AA9E57CD-6E7B-4633-908B-C216551B1DD2}" sibTransId="{AA27E838-DBE4-42D0-9B7C-A8B2B2EA437B}"/>
    <dgm:cxn modelId="{515B3488-5A15-4C2A-A8B8-377CE3D285CF}" srcId="{7895A5D2-7955-4CBC-9188-C09C428472DB}" destId="{CED3A317-D311-4C8D-BBEC-63A9E977A916}" srcOrd="1" destOrd="0" parTransId="{C9A1A6AA-2B3E-4674-BDDD-B12BE154F05A}" sibTransId="{3370004C-FA6E-4F1D-96CC-C32CA2284D22}"/>
    <dgm:cxn modelId="{4ADF0BFC-49FF-490F-9B5D-2D22B54272A5}" type="presOf" srcId="{3370004C-FA6E-4F1D-96CC-C32CA2284D22}" destId="{05AB105D-E3FB-4022-B0F0-B5AE1ACE50F4}" srcOrd="0" destOrd="0" presId="urn:microsoft.com/office/officeart/2005/8/layout/vProcess5"/>
    <dgm:cxn modelId="{88613A64-DEC0-4F03-A713-A1746446578D}" type="presOf" srcId="{0515FD5D-D65E-41FA-853C-EC7CDAB92D0B}" destId="{D9556E06-B354-4593-BC65-69D87E15F312}" srcOrd="1" destOrd="0" presId="urn:microsoft.com/office/officeart/2005/8/layout/vProcess5"/>
    <dgm:cxn modelId="{F6F7A2CE-D8C5-4267-9D7E-41BA4EE8DF56}" type="presOf" srcId="{CED3A317-D311-4C8D-BBEC-63A9E977A916}" destId="{2B85096C-2E4E-427B-981F-03F854C4B50E}" srcOrd="1" destOrd="0" presId="urn:microsoft.com/office/officeart/2005/8/layout/vProcess5"/>
    <dgm:cxn modelId="{1E2509FA-8E5B-40A1-BB92-5C39B8DEF67D}" type="presOf" srcId="{E7161729-9E95-4307-9A12-63D5CCA5096E}" destId="{22080766-E0D1-46AA-AAB6-E36F65565869}" srcOrd="1" destOrd="0" presId="urn:microsoft.com/office/officeart/2005/8/layout/vProcess5"/>
    <dgm:cxn modelId="{B1CEC527-6025-4913-AAEB-ADACF3586FE1}" srcId="{7895A5D2-7955-4CBC-9188-C09C428472DB}" destId="{0515FD5D-D65E-41FA-853C-EC7CDAB92D0B}" srcOrd="0" destOrd="0" parTransId="{4E44833E-1F41-4F13-97AB-B392DB46EEE4}" sibTransId="{D616D53C-4AA3-487E-B087-47DDE745E1CF}"/>
    <dgm:cxn modelId="{411A9DB7-DDB0-4FC2-BDE2-F02060578CDC}" type="presOf" srcId="{7895A5D2-7955-4CBC-9188-C09C428472DB}" destId="{77F28FDC-974A-467E-A2E4-72CA6E2F0B69}" srcOrd="0" destOrd="0" presId="urn:microsoft.com/office/officeart/2005/8/layout/vProcess5"/>
    <dgm:cxn modelId="{293666D4-F40C-4C50-9F47-32243319B5EF}" type="presParOf" srcId="{77F28FDC-974A-467E-A2E4-72CA6E2F0B69}" destId="{0E1873B4-67E4-464E-A93A-ECE2945C137C}" srcOrd="0" destOrd="0" presId="urn:microsoft.com/office/officeart/2005/8/layout/vProcess5"/>
    <dgm:cxn modelId="{199B27DE-1847-482E-A390-84905556AC82}" type="presParOf" srcId="{77F28FDC-974A-467E-A2E4-72CA6E2F0B69}" destId="{1A25AFD9-1B69-4C34-8213-8D66F44B7E03}" srcOrd="1" destOrd="0" presId="urn:microsoft.com/office/officeart/2005/8/layout/vProcess5"/>
    <dgm:cxn modelId="{9CA5B700-5535-4383-B276-BAE108311EC9}" type="presParOf" srcId="{77F28FDC-974A-467E-A2E4-72CA6E2F0B69}" destId="{E453175D-9214-4665-A91C-88474AF9E208}" srcOrd="2" destOrd="0" presId="urn:microsoft.com/office/officeart/2005/8/layout/vProcess5"/>
    <dgm:cxn modelId="{864995D9-01F6-4DF0-BCA0-25A69E2E7047}" type="presParOf" srcId="{77F28FDC-974A-467E-A2E4-72CA6E2F0B69}" destId="{07C91F17-0093-4663-89BF-27BC90BD2C68}" srcOrd="3" destOrd="0" presId="urn:microsoft.com/office/officeart/2005/8/layout/vProcess5"/>
    <dgm:cxn modelId="{D6C89CA3-9E45-43F2-BDE6-F8739F79AA84}" type="presParOf" srcId="{77F28FDC-974A-467E-A2E4-72CA6E2F0B69}" destId="{0D0D0355-ED73-48A0-982A-535AFD9E1C94}" srcOrd="4" destOrd="0" presId="urn:microsoft.com/office/officeart/2005/8/layout/vProcess5"/>
    <dgm:cxn modelId="{4EFB5303-BC14-40C4-9CFD-597EDD2278CB}" type="presParOf" srcId="{77F28FDC-974A-467E-A2E4-72CA6E2F0B69}" destId="{05AB105D-E3FB-4022-B0F0-B5AE1ACE50F4}" srcOrd="5" destOrd="0" presId="urn:microsoft.com/office/officeart/2005/8/layout/vProcess5"/>
    <dgm:cxn modelId="{BC4530C3-4B9C-4AF2-9D06-3F50F6F6BFE3}" type="presParOf" srcId="{77F28FDC-974A-467E-A2E4-72CA6E2F0B69}" destId="{D9556E06-B354-4593-BC65-69D87E15F312}" srcOrd="6" destOrd="0" presId="urn:microsoft.com/office/officeart/2005/8/layout/vProcess5"/>
    <dgm:cxn modelId="{DAA17CF6-0C41-4F6B-B15F-9EC920DE0E8D}" type="presParOf" srcId="{77F28FDC-974A-467E-A2E4-72CA6E2F0B69}" destId="{2B85096C-2E4E-427B-981F-03F854C4B50E}" srcOrd="7" destOrd="0" presId="urn:microsoft.com/office/officeart/2005/8/layout/vProcess5"/>
    <dgm:cxn modelId="{4E17694F-7EAE-4CF1-A18A-81D18C539134}" type="presParOf" srcId="{77F28FDC-974A-467E-A2E4-72CA6E2F0B69}" destId="{22080766-E0D1-46AA-AAB6-E36F65565869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04ED0E3-6241-4C42-B5F6-103DEC5145C5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BDED5208-CD94-40C7-BB4B-FDC2A66A6076}">
      <dgm:prSet phldrT="[Texte]"/>
      <dgm:spPr/>
      <dgm:t>
        <a:bodyPr/>
        <a:lstStyle/>
        <a:p>
          <a:r>
            <a:rPr lang="fr-FR" dirty="0" smtClean="0"/>
            <a:t>Contenu</a:t>
          </a:r>
          <a:endParaRPr lang="fr-FR" dirty="0"/>
        </a:p>
      </dgm:t>
    </dgm:pt>
    <dgm:pt modelId="{A87D157F-FF13-40AF-9E2C-5E3CDB973ECD}" type="parTrans" cxnId="{C14E10B9-670F-46FD-B280-42B9AEBB9916}">
      <dgm:prSet/>
      <dgm:spPr/>
      <dgm:t>
        <a:bodyPr/>
        <a:lstStyle/>
        <a:p>
          <a:endParaRPr lang="fr-FR"/>
        </a:p>
      </dgm:t>
    </dgm:pt>
    <dgm:pt modelId="{E16A6348-A91D-47CF-B755-51E653741BF2}" type="sibTrans" cxnId="{C14E10B9-670F-46FD-B280-42B9AEBB9916}">
      <dgm:prSet/>
      <dgm:spPr/>
      <dgm:t>
        <a:bodyPr/>
        <a:lstStyle/>
        <a:p>
          <a:endParaRPr lang="fr-FR"/>
        </a:p>
      </dgm:t>
    </dgm:pt>
    <dgm:pt modelId="{362CABDE-D561-4D9D-9028-6D8095C2D5A3}">
      <dgm:prSet phldrT="[Texte]"/>
      <dgm:spPr/>
      <dgm:t>
        <a:bodyPr/>
        <a:lstStyle/>
        <a:p>
          <a:r>
            <a:rPr lang="fr-FR" b="1" dirty="0" smtClean="0">
              <a:solidFill>
                <a:srgbClr val="C00000"/>
              </a:solidFill>
            </a:rPr>
            <a:t>Apports en </a:t>
          </a:r>
          <a:r>
            <a:rPr lang="fr-FR" b="1" dirty="0" err="1" smtClean="0">
              <a:solidFill>
                <a:srgbClr val="C00000"/>
              </a:solidFill>
            </a:rPr>
            <a:t>Num</a:t>
          </a:r>
          <a:r>
            <a:rPr lang="fr-FR" b="1" dirty="0" smtClean="0">
              <a:solidFill>
                <a:srgbClr val="C00000"/>
              </a:solidFill>
            </a:rPr>
            <a:t> ou Nature = titres sociaux</a:t>
          </a:r>
          <a:endParaRPr lang="fr-FR" b="1" dirty="0">
            <a:solidFill>
              <a:srgbClr val="C00000"/>
            </a:solidFill>
          </a:endParaRPr>
        </a:p>
      </dgm:t>
    </dgm:pt>
    <dgm:pt modelId="{3A726F4A-44E1-496D-8A0B-2429A887410A}" type="parTrans" cxnId="{B2697715-84EF-4A2C-8B8B-1FE6A19D87DE}">
      <dgm:prSet/>
      <dgm:spPr/>
      <dgm:t>
        <a:bodyPr/>
        <a:lstStyle/>
        <a:p>
          <a:endParaRPr lang="fr-FR"/>
        </a:p>
      </dgm:t>
    </dgm:pt>
    <dgm:pt modelId="{9C8D708D-3095-4623-94A4-5A933A988BFD}" type="sibTrans" cxnId="{B2697715-84EF-4A2C-8B8B-1FE6A19D87DE}">
      <dgm:prSet/>
      <dgm:spPr/>
      <dgm:t>
        <a:bodyPr/>
        <a:lstStyle/>
        <a:p>
          <a:endParaRPr lang="fr-FR"/>
        </a:p>
      </dgm:t>
    </dgm:pt>
    <dgm:pt modelId="{B815B91C-A1E3-447E-B8BA-251C1AC3AE2C}">
      <dgm:prSet phldrT="[Texte]"/>
      <dgm:spPr/>
      <dgm:t>
        <a:bodyPr/>
        <a:lstStyle/>
        <a:p>
          <a:r>
            <a:rPr lang="fr-FR" b="1" dirty="0" smtClean="0">
              <a:solidFill>
                <a:srgbClr val="C00000"/>
              </a:solidFill>
            </a:rPr>
            <a:t>Parts sociales</a:t>
          </a:r>
        </a:p>
        <a:p>
          <a:r>
            <a:rPr lang="fr-FR" b="1" dirty="0" smtClean="0">
              <a:solidFill>
                <a:srgbClr val="C00000"/>
              </a:solidFill>
            </a:rPr>
            <a:t>Actions</a:t>
          </a:r>
          <a:endParaRPr lang="fr-FR" b="1" dirty="0">
            <a:solidFill>
              <a:srgbClr val="C00000"/>
            </a:solidFill>
          </a:endParaRPr>
        </a:p>
      </dgm:t>
    </dgm:pt>
    <dgm:pt modelId="{B97E82BC-88E3-4A21-8604-1C04DD42D489}" type="parTrans" cxnId="{CD9092D8-6A1E-4219-802F-8B3D7B76B4F7}">
      <dgm:prSet/>
      <dgm:spPr/>
      <dgm:t>
        <a:bodyPr/>
        <a:lstStyle/>
        <a:p>
          <a:endParaRPr lang="fr-FR"/>
        </a:p>
      </dgm:t>
    </dgm:pt>
    <dgm:pt modelId="{474E035F-16BA-42D9-BA45-ECAFB44DCB51}" type="sibTrans" cxnId="{CD9092D8-6A1E-4219-802F-8B3D7B76B4F7}">
      <dgm:prSet/>
      <dgm:spPr/>
      <dgm:t>
        <a:bodyPr/>
        <a:lstStyle/>
        <a:p>
          <a:endParaRPr lang="fr-FR"/>
        </a:p>
      </dgm:t>
    </dgm:pt>
    <dgm:pt modelId="{A22F0B66-E08E-4201-8277-94E4F0CA3678}">
      <dgm:prSet phldrT="[Texte]"/>
      <dgm:spPr/>
      <dgm:t>
        <a:bodyPr/>
        <a:lstStyle/>
        <a:p>
          <a:r>
            <a:rPr lang="fr-FR" dirty="0" err="1" smtClean="0"/>
            <a:t>Conséq</a:t>
          </a:r>
          <a:endParaRPr lang="fr-FR" dirty="0"/>
        </a:p>
      </dgm:t>
    </dgm:pt>
    <dgm:pt modelId="{BCEB2D91-EDF3-4709-8137-B27C94912B23}" type="parTrans" cxnId="{006E0AE4-9CF2-4692-9D95-AE9FF7434AEA}">
      <dgm:prSet/>
      <dgm:spPr/>
      <dgm:t>
        <a:bodyPr/>
        <a:lstStyle/>
        <a:p>
          <a:endParaRPr lang="fr-FR"/>
        </a:p>
      </dgm:t>
    </dgm:pt>
    <dgm:pt modelId="{11E4D5AD-A643-47CE-A9A9-364975E6D2E0}" type="sibTrans" cxnId="{006E0AE4-9CF2-4692-9D95-AE9FF7434AEA}">
      <dgm:prSet/>
      <dgm:spPr/>
      <dgm:t>
        <a:bodyPr/>
        <a:lstStyle/>
        <a:p>
          <a:endParaRPr lang="fr-FR"/>
        </a:p>
      </dgm:t>
    </dgm:pt>
    <dgm:pt modelId="{98D89A78-BB78-4835-BEDB-1D20251FC7C8}">
      <dgm:prSet phldrT="[Texte]"/>
      <dgm:spPr/>
      <dgm:t>
        <a:bodyPr/>
        <a:lstStyle/>
        <a:p>
          <a:r>
            <a:rPr lang="fr-FR" b="1" dirty="0" err="1" smtClean="0">
              <a:solidFill>
                <a:srgbClr val="C00000"/>
              </a:solidFill>
            </a:rPr>
            <a:t>Dts</a:t>
          </a:r>
          <a:r>
            <a:rPr lang="fr-FR" b="1" dirty="0" smtClean="0">
              <a:solidFill>
                <a:srgbClr val="C00000"/>
              </a:solidFill>
            </a:rPr>
            <a:t> politiques</a:t>
          </a:r>
        </a:p>
        <a:p>
          <a:r>
            <a:rPr lang="fr-FR" b="1" dirty="0" smtClean="0">
              <a:solidFill>
                <a:srgbClr val="C00000"/>
              </a:solidFill>
            </a:rPr>
            <a:t>(</a:t>
          </a:r>
          <a:r>
            <a:rPr lang="fr-FR" b="1" dirty="0" err="1" smtClean="0">
              <a:solidFill>
                <a:srgbClr val="C00000"/>
              </a:solidFill>
            </a:rPr>
            <a:t>dt</a:t>
          </a:r>
          <a:r>
            <a:rPr lang="fr-FR" b="1" dirty="0" smtClean="0">
              <a:solidFill>
                <a:srgbClr val="C00000"/>
              </a:solidFill>
            </a:rPr>
            <a:t> de vote proportionnel aux parts sociales)</a:t>
          </a:r>
          <a:endParaRPr lang="fr-FR" b="1" dirty="0">
            <a:solidFill>
              <a:srgbClr val="C00000"/>
            </a:solidFill>
          </a:endParaRPr>
        </a:p>
      </dgm:t>
    </dgm:pt>
    <dgm:pt modelId="{CE2FBF91-289E-4460-BD72-E62DC8FA255B}" type="parTrans" cxnId="{18B42E5D-AFA6-401B-99C6-A993533095D8}">
      <dgm:prSet/>
      <dgm:spPr/>
      <dgm:t>
        <a:bodyPr/>
        <a:lstStyle/>
        <a:p>
          <a:endParaRPr lang="fr-FR"/>
        </a:p>
      </dgm:t>
    </dgm:pt>
    <dgm:pt modelId="{576763BD-5221-4477-B7EB-42E4BA64AAE5}" type="sibTrans" cxnId="{18B42E5D-AFA6-401B-99C6-A993533095D8}">
      <dgm:prSet/>
      <dgm:spPr/>
      <dgm:t>
        <a:bodyPr/>
        <a:lstStyle/>
        <a:p>
          <a:endParaRPr lang="fr-FR"/>
        </a:p>
      </dgm:t>
    </dgm:pt>
    <dgm:pt modelId="{ED63A0A8-9E40-46F2-9C07-C628DB2EDB99}">
      <dgm:prSet phldrT="[Texte]"/>
      <dgm:spPr/>
      <dgm:t>
        <a:bodyPr/>
        <a:lstStyle/>
        <a:p>
          <a:r>
            <a:rPr lang="fr-FR" b="1" dirty="0" err="1" smtClean="0">
              <a:solidFill>
                <a:srgbClr val="C00000"/>
              </a:solidFill>
            </a:rPr>
            <a:t>Dts</a:t>
          </a:r>
          <a:r>
            <a:rPr lang="fr-FR" b="1" dirty="0" smtClean="0">
              <a:solidFill>
                <a:srgbClr val="C00000"/>
              </a:solidFill>
            </a:rPr>
            <a:t> financiers (participer aux résultats)</a:t>
          </a:r>
          <a:endParaRPr lang="fr-FR" b="1" dirty="0">
            <a:solidFill>
              <a:srgbClr val="C00000"/>
            </a:solidFill>
          </a:endParaRPr>
        </a:p>
      </dgm:t>
    </dgm:pt>
    <dgm:pt modelId="{C17DBE0B-7FA2-40BC-B608-1473E6B733BD}" type="parTrans" cxnId="{9340F5D5-06B2-4F51-A3D6-119188F0A31C}">
      <dgm:prSet/>
      <dgm:spPr/>
      <dgm:t>
        <a:bodyPr/>
        <a:lstStyle/>
        <a:p>
          <a:endParaRPr lang="fr-FR"/>
        </a:p>
      </dgm:t>
    </dgm:pt>
    <dgm:pt modelId="{EA2A24EA-1C3E-455E-9418-06A0A5F3E01C}" type="sibTrans" cxnId="{9340F5D5-06B2-4F51-A3D6-119188F0A31C}">
      <dgm:prSet/>
      <dgm:spPr/>
      <dgm:t>
        <a:bodyPr/>
        <a:lstStyle/>
        <a:p>
          <a:endParaRPr lang="fr-FR"/>
        </a:p>
      </dgm:t>
    </dgm:pt>
    <dgm:pt modelId="{A58AC544-3DE8-4D6B-8A21-39FEBDE2C002}" type="pres">
      <dgm:prSet presAssocID="{E04ED0E3-6241-4C42-B5F6-103DEC5145C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480E3057-8C83-4508-AB9F-44D69B2F8D6E}" type="pres">
      <dgm:prSet presAssocID="{BDED5208-CD94-40C7-BB4B-FDC2A66A6076}" presName="root" presStyleCnt="0"/>
      <dgm:spPr/>
    </dgm:pt>
    <dgm:pt modelId="{4EF93089-0E47-4418-891C-8EFBE5407966}" type="pres">
      <dgm:prSet presAssocID="{BDED5208-CD94-40C7-BB4B-FDC2A66A6076}" presName="rootComposite" presStyleCnt="0"/>
      <dgm:spPr/>
    </dgm:pt>
    <dgm:pt modelId="{CB866722-2954-4076-B05A-A2ED04E41A14}" type="pres">
      <dgm:prSet presAssocID="{BDED5208-CD94-40C7-BB4B-FDC2A66A6076}" presName="rootText" presStyleLbl="node1" presStyleIdx="0" presStyleCnt="2"/>
      <dgm:spPr/>
      <dgm:t>
        <a:bodyPr/>
        <a:lstStyle/>
        <a:p>
          <a:endParaRPr lang="fr-FR"/>
        </a:p>
      </dgm:t>
    </dgm:pt>
    <dgm:pt modelId="{AA6BC0A4-CD28-43DB-AAB7-33D9819F5994}" type="pres">
      <dgm:prSet presAssocID="{BDED5208-CD94-40C7-BB4B-FDC2A66A6076}" presName="rootConnector" presStyleLbl="node1" presStyleIdx="0" presStyleCnt="2"/>
      <dgm:spPr/>
      <dgm:t>
        <a:bodyPr/>
        <a:lstStyle/>
        <a:p>
          <a:endParaRPr lang="fr-FR"/>
        </a:p>
      </dgm:t>
    </dgm:pt>
    <dgm:pt modelId="{5D159201-78EA-4CD9-8838-690FC6462292}" type="pres">
      <dgm:prSet presAssocID="{BDED5208-CD94-40C7-BB4B-FDC2A66A6076}" presName="childShape" presStyleCnt="0"/>
      <dgm:spPr/>
    </dgm:pt>
    <dgm:pt modelId="{6AAC0055-2435-4605-AEE6-AC364D9EAE50}" type="pres">
      <dgm:prSet presAssocID="{3A726F4A-44E1-496D-8A0B-2429A887410A}" presName="Name13" presStyleLbl="parChTrans1D2" presStyleIdx="0" presStyleCnt="4"/>
      <dgm:spPr/>
      <dgm:t>
        <a:bodyPr/>
        <a:lstStyle/>
        <a:p>
          <a:endParaRPr lang="fr-FR"/>
        </a:p>
      </dgm:t>
    </dgm:pt>
    <dgm:pt modelId="{F00008B0-40FC-48FB-A3D2-8AC5B69ABF70}" type="pres">
      <dgm:prSet presAssocID="{362CABDE-D561-4D9D-9028-6D8095C2D5A3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D60D483-71DA-4075-A65E-8BEB73668E04}" type="pres">
      <dgm:prSet presAssocID="{B97E82BC-88E3-4A21-8604-1C04DD42D489}" presName="Name13" presStyleLbl="parChTrans1D2" presStyleIdx="1" presStyleCnt="4"/>
      <dgm:spPr/>
      <dgm:t>
        <a:bodyPr/>
        <a:lstStyle/>
        <a:p>
          <a:endParaRPr lang="fr-FR"/>
        </a:p>
      </dgm:t>
    </dgm:pt>
    <dgm:pt modelId="{5005C38F-AA4F-4681-978B-99C343B964C9}" type="pres">
      <dgm:prSet presAssocID="{B815B91C-A1E3-447E-B8BA-251C1AC3AE2C}" presName="childText" presStyleLbl="bgAcc1" presStyleIdx="1" presStyleCnt="4" custLinFactNeighborX="-2818" custLinFactNeighborY="-270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DA6E9BF-0E1B-4E1E-843C-F010802CAC8A}" type="pres">
      <dgm:prSet presAssocID="{A22F0B66-E08E-4201-8277-94E4F0CA3678}" presName="root" presStyleCnt="0"/>
      <dgm:spPr/>
    </dgm:pt>
    <dgm:pt modelId="{E00BD3A3-39FB-4107-B320-BEAB33F81486}" type="pres">
      <dgm:prSet presAssocID="{A22F0B66-E08E-4201-8277-94E4F0CA3678}" presName="rootComposite" presStyleCnt="0"/>
      <dgm:spPr/>
    </dgm:pt>
    <dgm:pt modelId="{F614C043-E2D2-4C26-AD6C-65AD6CE578FB}" type="pres">
      <dgm:prSet presAssocID="{A22F0B66-E08E-4201-8277-94E4F0CA3678}" presName="rootText" presStyleLbl="node1" presStyleIdx="1" presStyleCnt="2"/>
      <dgm:spPr/>
      <dgm:t>
        <a:bodyPr/>
        <a:lstStyle/>
        <a:p>
          <a:endParaRPr lang="fr-FR"/>
        </a:p>
      </dgm:t>
    </dgm:pt>
    <dgm:pt modelId="{EEAC3088-5E54-46D8-A772-60AB883C90A8}" type="pres">
      <dgm:prSet presAssocID="{A22F0B66-E08E-4201-8277-94E4F0CA3678}" presName="rootConnector" presStyleLbl="node1" presStyleIdx="1" presStyleCnt="2"/>
      <dgm:spPr/>
      <dgm:t>
        <a:bodyPr/>
        <a:lstStyle/>
        <a:p>
          <a:endParaRPr lang="fr-FR"/>
        </a:p>
      </dgm:t>
    </dgm:pt>
    <dgm:pt modelId="{8685EBFD-02C7-4AF0-93CC-60D765BC48E4}" type="pres">
      <dgm:prSet presAssocID="{A22F0B66-E08E-4201-8277-94E4F0CA3678}" presName="childShape" presStyleCnt="0"/>
      <dgm:spPr/>
    </dgm:pt>
    <dgm:pt modelId="{6AEB9808-BF9B-4082-974C-AD0E9AB23D0F}" type="pres">
      <dgm:prSet presAssocID="{CE2FBF91-289E-4460-BD72-E62DC8FA255B}" presName="Name13" presStyleLbl="parChTrans1D2" presStyleIdx="2" presStyleCnt="4"/>
      <dgm:spPr/>
      <dgm:t>
        <a:bodyPr/>
        <a:lstStyle/>
        <a:p>
          <a:endParaRPr lang="fr-FR"/>
        </a:p>
      </dgm:t>
    </dgm:pt>
    <dgm:pt modelId="{31FFB816-E4E3-4973-9AC0-692F9E51EF8C}" type="pres">
      <dgm:prSet presAssocID="{98D89A78-BB78-4835-BEDB-1D20251FC7C8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E5BB9A2-FC14-4D57-A484-4F5901F1647D}" type="pres">
      <dgm:prSet presAssocID="{C17DBE0B-7FA2-40BC-B608-1473E6B733BD}" presName="Name13" presStyleLbl="parChTrans1D2" presStyleIdx="3" presStyleCnt="4"/>
      <dgm:spPr/>
      <dgm:t>
        <a:bodyPr/>
        <a:lstStyle/>
        <a:p>
          <a:endParaRPr lang="fr-FR"/>
        </a:p>
      </dgm:t>
    </dgm:pt>
    <dgm:pt modelId="{15B4D96E-228E-4112-B069-C7EF8408B9E7}" type="pres">
      <dgm:prSet presAssocID="{ED63A0A8-9E40-46F2-9C07-C628DB2EDB99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D9092D8-6A1E-4219-802F-8B3D7B76B4F7}" srcId="{BDED5208-CD94-40C7-BB4B-FDC2A66A6076}" destId="{B815B91C-A1E3-447E-B8BA-251C1AC3AE2C}" srcOrd="1" destOrd="0" parTransId="{B97E82BC-88E3-4A21-8604-1C04DD42D489}" sibTransId="{474E035F-16BA-42D9-BA45-ECAFB44DCB51}"/>
    <dgm:cxn modelId="{0FFCF761-7EE5-4123-B09F-2F12F0E82FD5}" type="presOf" srcId="{3A726F4A-44E1-496D-8A0B-2429A887410A}" destId="{6AAC0055-2435-4605-AEE6-AC364D9EAE50}" srcOrd="0" destOrd="0" presId="urn:microsoft.com/office/officeart/2005/8/layout/hierarchy3"/>
    <dgm:cxn modelId="{B2697715-84EF-4A2C-8B8B-1FE6A19D87DE}" srcId="{BDED5208-CD94-40C7-BB4B-FDC2A66A6076}" destId="{362CABDE-D561-4D9D-9028-6D8095C2D5A3}" srcOrd="0" destOrd="0" parTransId="{3A726F4A-44E1-496D-8A0B-2429A887410A}" sibTransId="{9C8D708D-3095-4623-94A4-5A933A988BFD}"/>
    <dgm:cxn modelId="{3B5C76A1-6C41-460D-AC32-930DC116D038}" type="presOf" srcId="{362CABDE-D561-4D9D-9028-6D8095C2D5A3}" destId="{F00008B0-40FC-48FB-A3D2-8AC5B69ABF70}" srcOrd="0" destOrd="0" presId="urn:microsoft.com/office/officeart/2005/8/layout/hierarchy3"/>
    <dgm:cxn modelId="{006E0AE4-9CF2-4692-9D95-AE9FF7434AEA}" srcId="{E04ED0E3-6241-4C42-B5F6-103DEC5145C5}" destId="{A22F0B66-E08E-4201-8277-94E4F0CA3678}" srcOrd="1" destOrd="0" parTransId="{BCEB2D91-EDF3-4709-8137-B27C94912B23}" sibTransId="{11E4D5AD-A643-47CE-A9A9-364975E6D2E0}"/>
    <dgm:cxn modelId="{8E6F0DCC-853C-456A-8AD2-3C1E7B0B1C60}" type="presOf" srcId="{B97E82BC-88E3-4A21-8604-1C04DD42D489}" destId="{8D60D483-71DA-4075-A65E-8BEB73668E04}" srcOrd="0" destOrd="0" presId="urn:microsoft.com/office/officeart/2005/8/layout/hierarchy3"/>
    <dgm:cxn modelId="{D1271EB2-EBCA-47E9-A148-0CEEA78298FC}" type="presOf" srcId="{ED63A0A8-9E40-46F2-9C07-C628DB2EDB99}" destId="{15B4D96E-228E-4112-B069-C7EF8408B9E7}" srcOrd="0" destOrd="0" presId="urn:microsoft.com/office/officeart/2005/8/layout/hierarchy3"/>
    <dgm:cxn modelId="{9340F5D5-06B2-4F51-A3D6-119188F0A31C}" srcId="{A22F0B66-E08E-4201-8277-94E4F0CA3678}" destId="{ED63A0A8-9E40-46F2-9C07-C628DB2EDB99}" srcOrd="1" destOrd="0" parTransId="{C17DBE0B-7FA2-40BC-B608-1473E6B733BD}" sibTransId="{EA2A24EA-1C3E-455E-9418-06A0A5F3E01C}"/>
    <dgm:cxn modelId="{E259A1A0-E740-4E27-A341-CB94DA6C787D}" type="presOf" srcId="{E04ED0E3-6241-4C42-B5F6-103DEC5145C5}" destId="{A58AC544-3DE8-4D6B-8A21-39FEBDE2C002}" srcOrd="0" destOrd="0" presId="urn:microsoft.com/office/officeart/2005/8/layout/hierarchy3"/>
    <dgm:cxn modelId="{F6DCD26F-F6C9-41BD-82D1-604DFF4CFCA3}" type="presOf" srcId="{98D89A78-BB78-4835-BEDB-1D20251FC7C8}" destId="{31FFB816-E4E3-4973-9AC0-692F9E51EF8C}" srcOrd="0" destOrd="0" presId="urn:microsoft.com/office/officeart/2005/8/layout/hierarchy3"/>
    <dgm:cxn modelId="{55319C49-BF24-4C1F-9213-046D664C076E}" type="presOf" srcId="{A22F0B66-E08E-4201-8277-94E4F0CA3678}" destId="{F614C043-E2D2-4C26-AD6C-65AD6CE578FB}" srcOrd="0" destOrd="0" presId="urn:microsoft.com/office/officeart/2005/8/layout/hierarchy3"/>
    <dgm:cxn modelId="{B31E3BAE-3E10-4A75-B575-630D31C0A49E}" type="presOf" srcId="{A22F0B66-E08E-4201-8277-94E4F0CA3678}" destId="{EEAC3088-5E54-46D8-A772-60AB883C90A8}" srcOrd="1" destOrd="0" presId="urn:microsoft.com/office/officeart/2005/8/layout/hierarchy3"/>
    <dgm:cxn modelId="{3E4A94F1-6932-45AB-9158-AB0398B30E1E}" type="presOf" srcId="{B815B91C-A1E3-447E-B8BA-251C1AC3AE2C}" destId="{5005C38F-AA4F-4681-978B-99C343B964C9}" srcOrd="0" destOrd="0" presId="urn:microsoft.com/office/officeart/2005/8/layout/hierarchy3"/>
    <dgm:cxn modelId="{1F5F88C4-54CE-44C1-9D6B-F91338ADCA51}" type="presOf" srcId="{BDED5208-CD94-40C7-BB4B-FDC2A66A6076}" destId="{AA6BC0A4-CD28-43DB-AAB7-33D9819F5994}" srcOrd="1" destOrd="0" presId="urn:microsoft.com/office/officeart/2005/8/layout/hierarchy3"/>
    <dgm:cxn modelId="{A3614CF7-BE26-4B34-B524-311EB74FA3DA}" type="presOf" srcId="{BDED5208-CD94-40C7-BB4B-FDC2A66A6076}" destId="{CB866722-2954-4076-B05A-A2ED04E41A14}" srcOrd="0" destOrd="0" presId="urn:microsoft.com/office/officeart/2005/8/layout/hierarchy3"/>
    <dgm:cxn modelId="{E839D960-31C0-44EC-B899-36E195B063B9}" type="presOf" srcId="{C17DBE0B-7FA2-40BC-B608-1473E6B733BD}" destId="{FE5BB9A2-FC14-4D57-A484-4F5901F1647D}" srcOrd="0" destOrd="0" presId="urn:microsoft.com/office/officeart/2005/8/layout/hierarchy3"/>
    <dgm:cxn modelId="{18B42E5D-AFA6-401B-99C6-A993533095D8}" srcId="{A22F0B66-E08E-4201-8277-94E4F0CA3678}" destId="{98D89A78-BB78-4835-BEDB-1D20251FC7C8}" srcOrd="0" destOrd="0" parTransId="{CE2FBF91-289E-4460-BD72-E62DC8FA255B}" sibTransId="{576763BD-5221-4477-B7EB-42E4BA64AAE5}"/>
    <dgm:cxn modelId="{EF199EFD-2FCF-4E3D-91E2-AA1CB1EC03F4}" type="presOf" srcId="{CE2FBF91-289E-4460-BD72-E62DC8FA255B}" destId="{6AEB9808-BF9B-4082-974C-AD0E9AB23D0F}" srcOrd="0" destOrd="0" presId="urn:microsoft.com/office/officeart/2005/8/layout/hierarchy3"/>
    <dgm:cxn modelId="{C14E10B9-670F-46FD-B280-42B9AEBB9916}" srcId="{E04ED0E3-6241-4C42-B5F6-103DEC5145C5}" destId="{BDED5208-CD94-40C7-BB4B-FDC2A66A6076}" srcOrd="0" destOrd="0" parTransId="{A87D157F-FF13-40AF-9E2C-5E3CDB973ECD}" sibTransId="{E16A6348-A91D-47CF-B755-51E653741BF2}"/>
    <dgm:cxn modelId="{823BFE95-5976-412B-BD86-435FF5079158}" type="presParOf" srcId="{A58AC544-3DE8-4D6B-8A21-39FEBDE2C002}" destId="{480E3057-8C83-4508-AB9F-44D69B2F8D6E}" srcOrd="0" destOrd="0" presId="urn:microsoft.com/office/officeart/2005/8/layout/hierarchy3"/>
    <dgm:cxn modelId="{9C1AFA6A-1A66-43AD-B275-EA2924EAFAD4}" type="presParOf" srcId="{480E3057-8C83-4508-AB9F-44D69B2F8D6E}" destId="{4EF93089-0E47-4418-891C-8EFBE5407966}" srcOrd="0" destOrd="0" presId="urn:microsoft.com/office/officeart/2005/8/layout/hierarchy3"/>
    <dgm:cxn modelId="{E05D3A19-4CB6-4EF4-A287-CC3A3255073E}" type="presParOf" srcId="{4EF93089-0E47-4418-891C-8EFBE5407966}" destId="{CB866722-2954-4076-B05A-A2ED04E41A14}" srcOrd="0" destOrd="0" presId="urn:microsoft.com/office/officeart/2005/8/layout/hierarchy3"/>
    <dgm:cxn modelId="{619469D9-0FAB-4222-BB0F-FF5A1502D9D5}" type="presParOf" srcId="{4EF93089-0E47-4418-891C-8EFBE5407966}" destId="{AA6BC0A4-CD28-43DB-AAB7-33D9819F5994}" srcOrd="1" destOrd="0" presId="urn:microsoft.com/office/officeart/2005/8/layout/hierarchy3"/>
    <dgm:cxn modelId="{0FE19447-A581-4B57-8E1C-6A44F9638AB1}" type="presParOf" srcId="{480E3057-8C83-4508-AB9F-44D69B2F8D6E}" destId="{5D159201-78EA-4CD9-8838-690FC6462292}" srcOrd="1" destOrd="0" presId="urn:microsoft.com/office/officeart/2005/8/layout/hierarchy3"/>
    <dgm:cxn modelId="{4C85DC33-AF78-4637-AEE7-27CA4F915F42}" type="presParOf" srcId="{5D159201-78EA-4CD9-8838-690FC6462292}" destId="{6AAC0055-2435-4605-AEE6-AC364D9EAE50}" srcOrd="0" destOrd="0" presId="urn:microsoft.com/office/officeart/2005/8/layout/hierarchy3"/>
    <dgm:cxn modelId="{739309EB-2BA8-4903-B0FB-FB7E6B8AC27A}" type="presParOf" srcId="{5D159201-78EA-4CD9-8838-690FC6462292}" destId="{F00008B0-40FC-48FB-A3D2-8AC5B69ABF70}" srcOrd="1" destOrd="0" presId="urn:microsoft.com/office/officeart/2005/8/layout/hierarchy3"/>
    <dgm:cxn modelId="{65D8567C-B29C-4824-95E0-1CE0734CEB7C}" type="presParOf" srcId="{5D159201-78EA-4CD9-8838-690FC6462292}" destId="{8D60D483-71DA-4075-A65E-8BEB73668E04}" srcOrd="2" destOrd="0" presId="urn:microsoft.com/office/officeart/2005/8/layout/hierarchy3"/>
    <dgm:cxn modelId="{2A0B3C64-F114-438D-9A43-9820CDCC9C58}" type="presParOf" srcId="{5D159201-78EA-4CD9-8838-690FC6462292}" destId="{5005C38F-AA4F-4681-978B-99C343B964C9}" srcOrd="3" destOrd="0" presId="urn:microsoft.com/office/officeart/2005/8/layout/hierarchy3"/>
    <dgm:cxn modelId="{E3F66595-9C1A-4B36-917C-580904B5E96E}" type="presParOf" srcId="{A58AC544-3DE8-4D6B-8A21-39FEBDE2C002}" destId="{DDA6E9BF-0E1B-4E1E-843C-F010802CAC8A}" srcOrd="1" destOrd="0" presId="urn:microsoft.com/office/officeart/2005/8/layout/hierarchy3"/>
    <dgm:cxn modelId="{B7E2E6A1-33C5-4E43-BACA-94B460A56F5E}" type="presParOf" srcId="{DDA6E9BF-0E1B-4E1E-843C-F010802CAC8A}" destId="{E00BD3A3-39FB-4107-B320-BEAB33F81486}" srcOrd="0" destOrd="0" presId="urn:microsoft.com/office/officeart/2005/8/layout/hierarchy3"/>
    <dgm:cxn modelId="{9A7B3817-A027-4875-90F2-AE1C9ED7A2CB}" type="presParOf" srcId="{E00BD3A3-39FB-4107-B320-BEAB33F81486}" destId="{F614C043-E2D2-4C26-AD6C-65AD6CE578FB}" srcOrd="0" destOrd="0" presId="urn:microsoft.com/office/officeart/2005/8/layout/hierarchy3"/>
    <dgm:cxn modelId="{935C0543-9F87-4651-BEE4-9A62D3DA9021}" type="presParOf" srcId="{E00BD3A3-39FB-4107-B320-BEAB33F81486}" destId="{EEAC3088-5E54-46D8-A772-60AB883C90A8}" srcOrd="1" destOrd="0" presId="urn:microsoft.com/office/officeart/2005/8/layout/hierarchy3"/>
    <dgm:cxn modelId="{667A47F3-9984-4CD9-A90D-0597C8BCA21C}" type="presParOf" srcId="{DDA6E9BF-0E1B-4E1E-843C-F010802CAC8A}" destId="{8685EBFD-02C7-4AF0-93CC-60D765BC48E4}" srcOrd="1" destOrd="0" presId="urn:microsoft.com/office/officeart/2005/8/layout/hierarchy3"/>
    <dgm:cxn modelId="{D7BA4D3C-6F98-4548-A037-93FF5036F940}" type="presParOf" srcId="{8685EBFD-02C7-4AF0-93CC-60D765BC48E4}" destId="{6AEB9808-BF9B-4082-974C-AD0E9AB23D0F}" srcOrd="0" destOrd="0" presId="urn:microsoft.com/office/officeart/2005/8/layout/hierarchy3"/>
    <dgm:cxn modelId="{DA14F5B6-F42B-4D4C-BF0D-E5949AD47C67}" type="presParOf" srcId="{8685EBFD-02C7-4AF0-93CC-60D765BC48E4}" destId="{31FFB816-E4E3-4973-9AC0-692F9E51EF8C}" srcOrd="1" destOrd="0" presId="urn:microsoft.com/office/officeart/2005/8/layout/hierarchy3"/>
    <dgm:cxn modelId="{DA882ABB-AAFD-43C7-9DFA-310138C40DCE}" type="presParOf" srcId="{8685EBFD-02C7-4AF0-93CC-60D765BC48E4}" destId="{FE5BB9A2-FC14-4D57-A484-4F5901F1647D}" srcOrd="2" destOrd="0" presId="urn:microsoft.com/office/officeart/2005/8/layout/hierarchy3"/>
    <dgm:cxn modelId="{EA837AC9-2CA3-408F-938D-74AD5DB25244}" type="presParOf" srcId="{8685EBFD-02C7-4AF0-93CC-60D765BC48E4}" destId="{15B4D96E-228E-4112-B069-C7EF8408B9E7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7308563-103E-403E-8E5F-B1584623BCA3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A6B4755-BDAE-4B31-A2A2-51812E4AA8DA}">
      <dgm:prSet phldrT="[Texte]"/>
      <dgm:spPr/>
      <dgm:t>
        <a:bodyPr/>
        <a:lstStyle/>
        <a:p>
          <a:r>
            <a:rPr lang="fr-FR" dirty="0" smtClean="0"/>
            <a:t>Souscription du Capital</a:t>
          </a:r>
          <a:endParaRPr lang="fr-FR" dirty="0"/>
        </a:p>
      </dgm:t>
    </dgm:pt>
    <dgm:pt modelId="{4C8CB670-D621-47DA-AEAA-F93A211A4285}" type="parTrans" cxnId="{ACAA9841-904D-4FBF-92C6-18CFDA527805}">
      <dgm:prSet/>
      <dgm:spPr/>
      <dgm:t>
        <a:bodyPr/>
        <a:lstStyle/>
        <a:p>
          <a:endParaRPr lang="fr-FR"/>
        </a:p>
      </dgm:t>
    </dgm:pt>
    <dgm:pt modelId="{D659F073-FF7C-4419-8BA6-FAEFC141EB3A}" type="sibTrans" cxnId="{ACAA9841-904D-4FBF-92C6-18CFDA527805}">
      <dgm:prSet/>
      <dgm:spPr/>
      <dgm:t>
        <a:bodyPr/>
        <a:lstStyle/>
        <a:p>
          <a:endParaRPr lang="fr-FR"/>
        </a:p>
      </dgm:t>
    </dgm:pt>
    <dgm:pt modelId="{0170C820-4B5E-4AC2-9675-6969064A66D4}">
      <dgm:prSet phldrT="[Texte]"/>
      <dgm:spPr/>
      <dgm:t>
        <a:bodyPr/>
        <a:lstStyle/>
        <a:p>
          <a:r>
            <a:rPr lang="fr-FR" dirty="0" smtClean="0">
              <a:solidFill>
                <a:srgbClr val="C00000"/>
              </a:solidFill>
            </a:rPr>
            <a:t>Engagement à le réaliser</a:t>
          </a:r>
          <a:endParaRPr lang="fr-FR" dirty="0">
            <a:solidFill>
              <a:srgbClr val="C00000"/>
            </a:solidFill>
          </a:endParaRPr>
        </a:p>
      </dgm:t>
    </dgm:pt>
    <dgm:pt modelId="{0B8E1440-898F-4CEE-A860-CA991D55A821}" type="parTrans" cxnId="{BD707948-2D93-4018-92D5-0C2723CED365}">
      <dgm:prSet/>
      <dgm:spPr/>
      <dgm:t>
        <a:bodyPr/>
        <a:lstStyle/>
        <a:p>
          <a:endParaRPr lang="fr-FR"/>
        </a:p>
      </dgm:t>
    </dgm:pt>
    <dgm:pt modelId="{F2E99A98-4DAD-4FDF-A79A-1C0B3E380539}" type="sibTrans" cxnId="{BD707948-2D93-4018-92D5-0C2723CED365}">
      <dgm:prSet/>
      <dgm:spPr/>
      <dgm:t>
        <a:bodyPr/>
        <a:lstStyle/>
        <a:p>
          <a:endParaRPr lang="fr-FR"/>
        </a:p>
      </dgm:t>
    </dgm:pt>
    <dgm:pt modelId="{8404B5DA-5EE1-4ECB-9C15-B55917929EE0}">
      <dgm:prSet phldrT="[Texte]"/>
      <dgm:spPr/>
      <dgm:t>
        <a:bodyPr/>
        <a:lstStyle/>
        <a:p>
          <a:r>
            <a:rPr lang="fr-FR" dirty="0" smtClean="0">
              <a:solidFill>
                <a:srgbClr val="C00000"/>
              </a:solidFill>
            </a:rPr>
            <a:t>Avec Contrepartie</a:t>
          </a:r>
          <a:endParaRPr lang="fr-FR" dirty="0">
            <a:solidFill>
              <a:srgbClr val="C00000"/>
            </a:solidFill>
          </a:endParaRPr>
        </a:p>
      </dgm:t>
    </dgm:pt>
    <dgm:pt modelId="{97EBBD90-4C2D-42AF-B361-68B4ED1E29F9}" type="parTrans" cxnId="{B52857C0-C078-4574-A268-EC9292BF79E8}">
      <dgm:prSet/>
      <dgm:spPr/>
      <dgm:t>
        <a:bodyPr/>
        <a:lstStyle/>
        <a:p>
          <a:endParaRPr lang="fr-FR"/>
        </a:p>
      </dgm:t>
    </dgm:pt>
    <dgm:pt modelId="{C43A7261-3652-4A07-9953-4459FB7CA4DE}" type="sibTrans" cxnId="{B52857C0-C078-4574-A268-EC9292BF79E8}">
      <dgm:prSet/>
      <dgm:spPr/>
      <dgm:t>
        <a:bodyPr/>
        <a:lstStyle/>
        <a:p>
          <a:endParaRPr lang="fr-FR"/>
        </a:p>
      </dgm:t>
    </dgm:pt>
    <dgm:pt modelId="{9152C70B-DCC0-4BE6-B064-CDA863219C84}">
      <dgm:prSet phldrT="[Texte]"/>
      <dgm:spPr/>
      <dgm:t>
        <a:bodyPr/>
        <a:lstStyle/>
        <a:p>
          <a:r>
            <a:rPr lang="fr-FR" dirty="0" smtClean="0"/>
            <a:t>Libération de l’Apport</a:t>
          </a:r>
          <a:endParaRPr lang="fr-FR" dirty="0"/>
        </a:p>
      </dgm:t>
    </dgm:pt>
    <dgm:pt modelId="{CC9B634C-7E67-4156-B1E8-03BFA455E20C}" type="parTrans" cxnId="{98DC68E2-0509-4CBE-A863-A0B43C65EFDF}">
      <dgm:prSet/>
      <dgm:spPr/>
      <dgm:t>
        <a:bodyPr/>
        <a:lstStyle/>
        <a:p>
          <a:endParaRPr lang="fr-FR"/>
        </a:p>
      </dgm:t>
    </dgm:pt>
    <dgm:pt modelId="{C9F5A3E5-1180-4F0B-9B44-6757F92BA0E0}" type="sibTrans" cxnId="{98DC68E2-0509-4CBE-A863-A0B43C65EFDF}">
      <dgm:prSet/>
      <dgm:spPr/>
      <dgm:t>
        <a:bodyPr/>
        <a:lstStyle/>
        <a:p>
          <a:endParaRPr lang="fr-FR"/>
        </a:p>
      </dgm:t>
    </dgm:pt>
    <dgm:pt modelId="{0564FEF4-0AC9-488E-B8B4-28A2666FDBCE}">
      <dgm:prSet phldrT="[Texte]"/>
      <dgm:spPr/>
      <dgm:t>
        <a:bodyPr/>
        <a:lstStyle/>
        <a:p>
          <a:pPr algn="just"/>
          <a:r>
            <a:rPr lang="fr-FR" dirty="0" smtClean="0">
              <a:solidFill>
                <a:srgbClr val="C00000"/>
              </a:solidFill>
            </a:rPr>
            <a:t>Versement de la somme d’argent</a:t>
          </a:r>
          <a:endParaRPr lang="fr-FR" dirty="0">
            <a:solidFill>
              <a:srgbClr val="C00000"/>
            </a:solidFill>
          </a:endParaRPr>
        </a:p>
      </dgm:t>
    </dgm:pt>
    <dgm:pt modelId="{19258197-9FDB-44E5-AE26-F271AE34BD96}" type="parTrans" cxnId="{2B0062EE-A0CA-4944-82C6-6D01877037A8}">
      <dgm:prSet/>
      <dgm:spPr/>
      <dgm:t>
        <a:bodyPr/>
        <a:lstStyle/>
        <a:p>
          <a:endParaRPr lang="fr-FR"/>
        </a:p>
      </dgm:t>
    </dgm:pt>
    <dgm:pt modelId="{624FDAED-F434-44CF-BA3A-F30AE09BAE2F}" type="sibTrans" cxnId="{2B0062EE-A0CA-4944-82C6-6D01877037A8}">
      <dgm:prSet/>
      <dgm:spPr/>
      <dgm:t>
        <a:bodyPr/>
        <a:lstStyle/>
        <a:p>
          <a:endParaRPr lang="fr-FR"/>
        </a:p>
      </dgm:t>
    </dgm:pt>
    <dgm:pt modelId="{FF17BE76-04B8-4D0D-BCAD-8C5B92333FA3}">
      <dgm:prSet phldrT="[Texte]"/>
      <dgm:spPr/>
      <dgm:t>
        <a:bodyPr/>
        <a:lstStyle/>
        <a:p>
          <a:pPr algn="just"/>
          <a:r>
            <a:rPr lang="fr-FR" dirty="0" smtClean="0">
              <a:solidFill>
                <a:srgbClr val="C00000"/>
              </a:solidFill>
            </a:rPr>
            <a:t>Transfert du </a:t>
          </a:r>
          <a:r>
            <a:rPr lang="fr-FR" dirty="0" err="1" smtClean="0">
              <a:solidFill>
                <a:srgbClr val="C00000"/>
              </a:solidFill>
            </a:rPr>
            <a:t>dt</a:t>
          </a:r>
          <a:r>
            <a:rPr lang="fr-FR" dirty="0" smtClean="0">
              <a:solidFill>
                <a:srgbClr val="C00000"/>
              </a:solidFill>
            </a:rPr>
            <a:t> (de propriété, de jouissance)</a:t>
          </a:r>
          <a:endParaRPr lang="fr-FR" dirty="0">
            <a:solidFill>
              <a:srgbClr val="C00000"/>
            </a:solidFill>
          </a:endParaRPr>
        </a:p>
      </dgm:t>
    </dgm:pt>
    <dgm:pt modelId="{86F255E0-2A75-4EF7-8366-387099C230B3}" type="parTrans" cxnId="{E8327236-DAFB-4608-A035-F122CEC39E95}">
      <dgm:prSet/>
      <dgm:spPr/>
      <dgm:t>
        <a:bodyPr/>
        <a:lstStyle/>
        <a:p>
          <a:endParaRPr lang="fr-FR"/>
        </a:p>
      </dgm:t>
    </dgm:pt>
    <dgm:pt modelId="{EB278B64-C83B-47B7-9993-7A73C0C6DEC5}" type="sibTrans" cxnId="{E8327236-DAFB-4608-A035-F122CEC39E95}">
      <dgm:prSet/>
      <dgm:spPr/>
      <dgm:t>
        <a:bodyPr/>
        <a:lstStyle/>
        <a:p>
          <a:endParaRPr lang="fr-FR"/>
        </a:p>
      </dgm:t>
    </dgm:pt>
    <dgm:pt modelId="{34C6D05D-6561-489E-842C-B1F3EE247165}" type="pres">
      <dgm:prSet presAssocID="{17308563-103E-403E-8E5F-B1584623BCA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133980E0-AF3A-4852-98DF-D04C380B4972}" type="pres">
      <dgm:prSet presAssocID="{CA6B4755-BDAE-4B31-A2A2-51812E4AA8DA}" presName="linNode" presStyleCnt="0"/>
      <dgm:spPr/>
    </dgm:pt>
    <dgm:pt modelId="{1E3CE1BE-103D-4D5A-B1D6-990478852362}" type="pres">
      <dgm:prSet presAssocID="{CA6B4755-BDAE-4B31-A2A2-51812E4AA8DA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7FE74C5-8063-4A3E-8FAD-7597106A8D9B}" type="pres">
      <dgm:prSet presAssocID="{CA6B4755-BDAE-4B31-A2A2-51812E4AA8DA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A376AAC-3DBB-46B1-B657-5F8BDD2CC02F}" type="pres">
      <dgm:prSet presAssocID="{D659F073-FF7C-4419-8BA6-FAEFC141EB3A}" presName="spacing" presStyleCnt="0"/>
      <dgm:spPr/>
    </dgm:pt>
    <dgm:pt modelId="{3DFEB33B-8977-4247-BE66-DB1AE3E99755}" type="pres">
      <dgm:prSet presAssocID="{9152C70B-DCC0-4BE6-B064-CDA863219C84}" presName="linNode" presStyleCnt="0"/>
      <dgm:spPr/>
    </dgm:pt>
    <dgm:pt modelId="{59A2720A-D772-4DAA-AF44-A46806F020AF}" type="pres">
      <dgm:prSet presAssocID="{9152C70B-DCC0-4BE6-B064-CDA863219C84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DF28507-6B36-491D-B0A1-0BD6437A256F}" type="pres">
      <dgm:prSet presAssocID="{9152C70B-DCC0-4BE6-B064-CDA863219C84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5AE544F-7955-4B29-9C3C-6D5CA4C4D2DF}" type="presOf" srcId="{CA6B4755-BDAE-4B31-A2A2-51812E4AA8DA}" destId="{1E3CE1BE-103D-4D5A-B1D6-990478852362}" srcOrd="0" destOrd="0" presId="urn:microsoft.com/office/officeart/2005/8/layout/vList6"/>
    <dgm:cxn modelId="{ACAA9841-904D-4FBF-92C6-18CFDA527805}" srcId="{17308563-103E-403E-8E5F-B1584623BCA3}" destId="{CA6B4755-BDAE-4B31-A2A2-51812E4AA8DA}" srcOrd="0" destOrd="0" parTransId="{4C8CB670-D621-47DA-AEAA-F93A211A4285}" sibTransId="{D659F073-FF7C-4419-8BA6-FAEFC141EB3A}"/>
    <dgm:cxn modelId="{E8327236-DAFB-4608-A035-F122CEC39E95}" srcId="{9152C70B-DCC0-4BE6-B064-CDA863219C84}" destId="{FF17BE76-04B8-4D0D-BCAD-8C5B92333FA3}" srcOrd="1" destOrd="0" parTransId="{86F255E0-2A75-4EF7-8366-387099C230B3}" sibTransId="{EB278B64-C83B-47B7-9993-7A73C0C6DEC5}"/>
    <dgm:cxn modelId="{9CC72535-B2C1-426C-AD67-1A5D60855E1C}" type="presOf" srcId="{9152C70B-DCC0-4BE6-B064-CDA863219C84}" destId="{59A2720A-D772-4DAA-AF44-A46806F020AF}" srcOrd="0" destOrd="0" presId="urn:microsoft.com/office/officeart/2005/8/layout/vList6"/>
    <dgm:cxn modelId="{231F4BBC-4C2E-40C6-8122-51F761E6C3D2}" type="presOf" srcId="{8404B5DA-5EE1-4ECB-9C15-B55917929EE0}" destId="{D7FE74C5-8063-4A3E-8FAD-7597106A8D9B}" srcOrd="0" destOrd="1" presId="urn:microsoft.com/office/officeart/2005/8/layout/vList6"/>
    <dgm:cxn modelId="{A259B01C-85D6-44FA-A1E7-341648EDB12B}" type="presOf" srcId="{17308563-103E-403E-8E5F-B1584623BCA3}" destId="{34C6D05D-6561-489E-842C-B1F3EE247165}" srcOrd="0" destOrd="0" presId="urn:microsoft.com/office/officeart/2005/8/layout/vList6"/>
    <dgm:cxn modelId="{536C522C-D67B-4B90-A736-83277503B32F}" type="presOf" srcId="{0564FEF4-0AC9-488E-B8B4-28A2666FDBCE}" destId="{7DF28507-6B36-491D-B0A1-0BD6437A256F}" srcOrd="0" destOrd="0" presId="urn:microsoft.com/office/officeart/2005/8/layout/vList6"/>
    <dgm:cxn modelId="{F9D735E7-B996-40A0-8081-D6BB07187AE4}" type="presOf" srcId="{FF17BE76-04B8-4D0D-BCAD-8C5B92333FA3}" destId="{7DF28507-6B36-491D-B0A1-0BD6437A256F}" srcOrd="0" destOrd="1" presId="urn:microsoft.com/office/officeart/2005/8/layout/vList6"/>
    <dgm:cxn modelId="{2B0062EE-A0CA-4944-82C6-6D01877037A8}" srcId="{9152C70B-DCC0-4BE6-B064-CDA863219C84}" destId="{0564FEF4-0AC9-488E-B8B4-28A2666FDBCE}" srcOrd="0" destOrd="0" parTransId="{19258197-9FDB-44E5-AE26-F271AE34BD96}" sibTransId="{624FDAED-F434-44CF-BA3A-F30AE09BAE2F}"/>
    <dgm:cxn modelId="{BD707948-2D93-4018-92D5-0C2723CED365}" srcId="{CA6B4755-BDAE-4B31-A2A2-51812E4AA8DA}" destId="{0170C820-4B5E-4AC2-9675-6969064A66D4}" srcOrd="0" destOrd="0" parTransId="{0B8E1440-898F-4CEE-A860-CA991D55A821}" sibTransId="{F2E99A98-4DAD-4FDF-A79A-1C0B3E380539}"/>
    <dgm:cxn modelId="{B52857C0-C078-4574-A268-EC9292BF79E8}" srcId="{CA6B4755-BDAE-4B31-A2A2-51812E4AA8DA}" destId="{8404B5DA-5EE1-4ECB-9C15-B55917929EE0}" srcOrd="1" destOrd="0" parTransId="{97EBBD90-4C2D-42AF-B361-68B4ED1E29F9}" sibTransId="{C43A7261-3652-4A07-9953-4459FB7CA4DE}"/>
    <dgm:cxn modelId="{98DC68E2-0509-4CBE-A863-A0B43C65EFDF}" srcId="{17308563-103E-403E-8E5F-B1584623BCA3}" destId="{9152C70B-DCC0-4BE6-B064-CDA863219C84}" srcOrd="1" destOrd="0" parTransId="{CC9B634C-7E67-4156-B1E8-03BFA455E20C}" sibTransId="{C9F5A3E5-1180-4F0B-9B44-6757F92BA0E0}"/>
    <dgm:cxn modelId="{2B5DC942-F67C-4289-A4F1-F85EC2C959BE}" type="presOf" srcId="{0170C820-4B5E-4AC2-9675-6969064A66D4}" destId="{D7FE74C5-8063-4A3E-8FAD-7597106A8D9B}" srcOrd="0" destOrd="0" presId="urn:microsoft.com/office/officeart/2005/8/layout/vList6"/>
    <dgm:cxn modelId="{BF69383E-1C97-49E3-B12A-087702BFFCC6}" type="presParOf" srcId="{34C6D05D-6561-489E-842C-B1F3EE247165}" destId="{133980E0-AF3A-4852-98DF-D04C380B4972}" srcOrd="0" destOrd="0" presId="urn:microsoft.com/office/officeart/2005/8/layout/vList6"/>
    <dgm:cxn modelId="{14B7914D-AE04-4AC7-8CED-31E40527B282}" type="presParOf" srcId="{133980E0-AF3A-4852-98DF-D04C380B4972}" destId="{1E3CE1BE-103D-4D5A-B1D6-990478852362}" srcOrd="0" destOrd="0" presId="urn:microsoft.com/office/officeart/2005/8/layout/vList6"/>
    <dgm:cxn modelId="{47FB0789-9BB4-455F-94A5-FDDE7F7E912C}" type="presParOf" srcId="{133980E0-AF3A-4852-98DF-D04C380B4972}" destId="{D7FE74C5-8063-4A3E-8FAD-7597106A8D9B}" srcOrd="1" destOrd="0" presId="urn:microsoft.com/office/officeart/2005/8/layout/vList6"/>
    <dgm:cxn modelId="{69013E77-DF2F-4283-B6B5-AAB80543FCB9}" type="presParOf" srcId="{34C6D05D-6561-489E-842C-B1F3EE247165}" destId="{2A376AAC-3DBB-46B1-B657-5F8BDD2CC02F}" srcOrd="1" destOrd="0" presId="urn:microsoft.com/office/officeart/2005/8/layout/vList6"/>
    <dgm:cxn modelId="{8023A3E9-53C4-4E67-A47C-F5D72E2F0E83}" type="presParOf" srcId="{34C6D05D-6561-489E-842C-B1F3EE247165}" destId="{3DFEB33B-8977-4247-BE66-DB1AE3E99755}" srcOrd="2" destOrd="0" presId="urn:microsoft.com/office/officeart/2005/8/layout/vList6"/>
    <dgm:cxn modelId="{2690F958-F80D-4244-A8C9-A3C1FB0B9FE5}" type="presParOf" srcId="{3DFEB33B-8977-4247-BE66-DB1AE3E99755}" destId="{59A2720A-D772-4DAA-AF44-A46806F020AF}" srcOrd="0" destOrd="0" presId="urn:microsoft.com/office/officeart/2005/8/layout/vList6"/>
    <dgm:cxn modelId="{5C134AA1-E43A-4C81-BAC6-5533272A0A22}" type="presParOf" srcId="{3DFEB33B-8977-4247-BE66-DB1AE3E99755}" destId="{7DF28507-6B36-491D-B0A1-0BD6437A256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0DA5CDA-4FBF-4137-B0E4-6C6AA2C8A9A6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BF9529A-FD10-4FA3-98BB-75613CFAE116}">
      <dgm:prSet phldrT="[Texte]"/>
      <dgm:spPr/>
      <dgm:t>
        <a:bodyPr/>
        <a:lstStyle/>
        <a:p>
          <a:r>
            <a:rPr lang="fr-FR" dirty="0" smtClean="0"/>
            <a:t>A en numéraire</a:t>
          </a:r>
          <a:endParaRPr lang="fr-FR" dirty="0"/>
        </a:p>
      </dgm:t>
    </dgm:pt>
    <dgm:pt modelId="{E7E0EAF8-04A5-4331-A843-85D5A2EFDA46}" type="parTrans" cxnId="{DAC201B0-692D-45A1-A54E-833578244C76}">
      <dgm:prSet/>
      <dgm:spPr/>
      <dgm:t>
        <a:bodyPr/>
        <a:lstStyle/>
        <a:p>
          <a:endParaRPr lang="fr-FR"/>
        </a:p>
      </dgm:t>
    </dgm:pt>
    <dgm:pt modelId="{8A41346A-E3B0-4B38-B29B-69A4DB981090}" type="sibTrans" cxnId="{DAC201B0-692D-45A1-A54E-833578244C76}">
      <dgm:prSet/>
      <dgm:spPr/>
      <dgm:t>
        <a:bodyPr/>
        <a:lstStyle/>
        <a:p>
          <a:endParaRPr lang="fr-FR"/>
        </a:p>
      </dgm:t>
    </dgm:pt>
    <dgm:pt modelId="{B56429D8-CE15-440B-8A16-BAF82E9C383E}">
      <dgm:prSet phldrT="[Texte]" custT="1"/>
      <dgm:spPr/>
      <dgm:t>
        <a:bodyPr/>
        <a:lstStyle/>
        <a:p>
          <a:r>
            <a:rPr lang="fr-FR" sz="2000" b="1" dirty="0" smtClean="0">
              <a:solidFill>
                <a:srgbClr val="C00000"/>
              </a:solidFill>
            </a:rPr>
            <a:t>Av. </a:t>
          </a:r>
          <a:r>
            <a:rPr lang="fr-FR" sz="2000" b="1" dirty="0" err="1" smtClean="0">
              <a:solidFill>
                <a:srgbClr val="C00000"/>
              </a:solidFill>
            </a:rPr>
            <a:t>immatr</a:t>
          </a:r>
          <a:r>
            <a:rPr lang="fr-FR" sz="2000" b="1" dirty="0" smtClean="0">
              <a:solidFill>
                <a:srgbClr val="C00000"/>
              </a:solidFill>
            </a:rPr>
            <a:t>. :dépôt près d’1 </a:t>
          </a:r>
          <a:r>
            <a:rPr lang="fr-FR" sz="2000" b="1" dirty="0" err="1" smtClean="0">
              <a:solidFill>
                <a:srgbClr val="C00000"/>
              </a:solidFill>
            </a:rPr>
            <a:t>déposit</a:t>
          </a:r>
          <a:r>
            <a:rPr lang="fr-FR" sz="2000" b="1" dirty="0" smtClean="0">
              <a:solidFill>
                <a:srgbClr val="C00000"/>
              </a:solidFill>
            </a:rPr>
            <a:t> </a:t>
          </a:r>
          <a:r>
            <a:rPr lang="fr-FR" sz="1400" b="1" dirty="0" smtClean="0">
              <a:solidFill>
                <a:srgbClr val="C00000"/>
              </a:solidFill>
            </a:rPr>
            <a:t>agréé (</a:t>
          </a:r>
          <a:r>
            <a:rPr lang="fr-FR" sz="1400" b="1" dirty="0" smtClean="0">
              <a:solidFill>
                <a:srgbClr val="C00000"/>
              </a:solidFill>
            </a:rPr>
            <a:t>banque, </a:t>
          </a:r>
          <a:r>
            <a:rPr lang="fr-FR" sz="1400" b="1" dirty="0" smtClean="0">
              <a:solidFill>
                <a:srgbClr val="C00000"/>
              </a:solidFill>
            </a:rPr>
            <a:t>notaire)</a:t>
          </a:r>
          <a:endParaRPr lang="fr-FR" sz="1400" b="1" dirty="0">
            <a:solidFill>
              <a:srgbClr val="C00000"/>
            </a:solidFill>
          </a:endParaRPr>
        </a:p>
      </dgm:t>
    </dgm:pt>
    <dgm:pt modelId="{D1E2DE6F-B06D-4388-A374-15A073566B4F}" type="parTrans" cxnId="{A7C3E104-92D1-472E-B372-12B3AA53DD86}">
      <dgm:prSet/>
      <dgm:spPr/>
      <dgm:t>
        <a:bodyPr/>
        <a:lstStyle/>
        <a:p>
          <a:endParaRPr lang="fr-FR"/>
        </a:p>
      </dgm:t>
    </dgm:pt>
    <dgm:pt modelId="{266FD505-4E37-4A02-90CA-921194E3CC74}" type="sibTrans" cxnId="{A7C3E104-92D1-472E-B372-12B3AA53DD86}">
      <dgm:prSet/>
      <dgm:spPr/>
      <dgm:t>
        <a:bodyPr/>
        <a:lstStyle/>
        <a:p>
          <a:endParaRPr lang="fr-FR"/>
        </a:p>
      </dgm:t>
    </dgm:pt>
    <dgm:pt modelId="{E9C18FFD-C654-4535-B62F-A645573FCBE0}">
      <dgm:prSet phldrT="[Texte]" custT="1"/>
      <dgm:spPr/>
      <dgm:t>
        <a:bodyPr/>
        <a:lstStyle/>
        <a:p>
          <a:r>
            <a:rPr lang="fr-FR" sz="2000" b="1" dirty="0" smtClean="0">
              <a:solidFill>
                <a:srgbClr val="C00000"/>
              </a:solidFill>
            </a:rPr>
            <a:t>Si pas d’</a:t>
          </a:r>
          <a:r>
            <a:rPr lang="fr-FR" sz="2000" b="1" dirty="0" err="1" smtClean="0">
              <a:solidFill>
                <a:srgbClr val="C00000"/>
              </a:solidFill>
            </a:rPr>
            <a:t>immatr</a:t>
          </a:r>
          <a:r>
            <a:rPr lang="fr-FR" sz="2000" b="1" dirty="0" smtClean="0">
              <a:solidFill>
                <a:srgbClr val="C00000"/>
              </a:solidFill>
            </a:rPr>
            <a:t> dans les 6 mois après dépôt: ordonnance judiciaire de restitution des apports </a:t>
          </a:r>
          <a:endParaRPr lang="fr-FR" sz="2000" b="1" dirty="0">
            <a:solidFill>
              <a:srgbClr val="C00000"/>
            </a:solidFill>
          </a:endParaRPr>
        </a:p>
      </dgm:t>
    </dgm:pt>
    <dgm:pt modelId="{AB2C7A33-29CC-4F4F-A30D-D334C49C2607}" type="parTrans" cxnId="{B408F163-A854-43AD-97AE-C9D450E5E700}">
      <dgm:prSet/>
      <dgm:spPr/>
      <dgm:t>
        <a:bodyPr/>
        <a:lstStyle/>
        <a:p>
          <a:endParaRPr lang="fr-FR"/>
        </a:p>
      </dgm:t>
    </dgm:pt>
    <dgm:pt modelId="{5ADC239C-F013-40D6-8DD9-CC84D579E00B}" type="sibTrans" cxnId="{B408F163-A854-43AD-97AE-C9D450E5E700}">
      <dgm:prSet/>
      <dgm:spPr/>
      <dgm:t>
        <a:bodyPr/>
        <a:lstStyle/>
        <a:p>
          <a:endParaRPr lang="fr-FR"/>
        </a:p>
      </dgm:t>
    </dgm:pt>
    <dgm:pt modelId="{F81E7CDC-4BB2-481C-B1CE-889A28C75B5B}">
      <dgm:prSet phldrT="[Texte]"/>
      <dgm:spPr/>
      <dgm:t>
        <a:bodyPr/>
        <a:lstStyle/>
        <a:p>
          <a:r>
            <a:rPr lang="fr-FR" dirty="0" smtClean="0"/>
            <a:t>A en nature</a:t>
          </a:r>
          <a:endParaRPr lang="fr-FR" dirty="0"/>
        </a:p>
      </dgm:t>
    </dgm:pt>
    <dgm:pt modelId="{36576DB7-37D1-4B4D-8244-89B73F8DC95D}" type="parTrans" cxnId="{B5819621-FE90-4905-9979-4B81F4CDB65B}">
      <dgm:prSet/>
      <dgm:spPr/>
      <dgm:t>
        <a:bodyPr/>
        <a:lstStyle/>
        <a:p>
          <a:endParaRPr lang="fr-FR"/>
        </a:p>
      </dgm:t>
    </dgm:pt>
    <dgm:pt modelId="{D1A3BAEB-F581-4ECC-B9B1-62DBB2CFA94A}" type="sibTrans" cxnId="{B5819621-FE90-4905-9979-4B81F4CDB65B}">
      <dgm:prSet/>
      <dgm:spPr/>
      <dgm:t>
        <a:bodyPr/>
        <a:lstStyle/>
        <a:p>
          <a:endParaRPr lang="fr-FR"/>
        </a:p>
      </dgm:t>
    </dgm:pt>
    <dgm:pt modelId="{B284EAC9-5720-411E-8182-D77593CEE66D}">
      <dgm:prSet phldrT="[Texte]" custT="1"/>
      <dgm:spPr/>
      <dgm:t>
        <a:bodyPr/>
        <a:lstStyle/>
        <a:p>
          <a:r>
            <a:rPr lang="fr-FR" sz="1800" b="1" dirty="0" smtClean="0">
              <a:solidFill>
                <a:srgbClr val="C00000"/>
              </a:solidFill>
            </a:rPr>
            <a:t>Apport en pleine propriété: Transfert à l’immatriculation +</a:t>
          </a:r>
          <a:r>
            <a:rPr lang="fr-FR" sz="1800" b="1" dirty="0" smtClean="0">
              <a:solidFill>
                <a:srgbClr val="C00000"/>
              </a:solidFill>
            </a:rPr>
            <a:t>obligation de </a:t>
          </a:r>
          <a:r>
            <a:rPr lang="fr-FR" sz="1800" b="1" dirty="0" smtClean="0">
              <a:solidFill>
                <a:srgbClr val="C00000"/>
              </a:solidFill>
            </a:rPr>
            <a:t>publicité</a:t>
          </a:r>
        </a:p>
      </dgm:t>
    </dgm:pt>
    <dgm:pt modelId="{9294B7CD-FD07-4890-971F-5A924C0841A7}" type="parTrans" cxnId="{18C3D297-5988-4B26-A0DF-4091F4FD2390}">
      <dgm:prSet/>
      <dgm:spPr/>
      <dgm:t>
        <a:bodyPr/>
        <a:lstStyle/>
        <a:p>
          <a:endParaRPr lang="fr-FR"/>
        </a:p>
      </dgm:t>
    </dgm:pt>
    <dgm:pt modelId="{957F7119-BB39-461A-AE5E-79A2E404251C}" type="sibTrans" cxnId="{18C3D297-5988-4B26-A0DF-4091F4FD2390}">
      <dgm:prSet/>
      <dgm:spPr/>
      <dgm:t>
        <a:bodyPr/>
        <a:lstStyle/>
        <a:p>
          <a:endParaRPr lang="fr-FR"/>
        </a:p>
      </dgm:t>
    </dgm:pt>
    <dgm:pt modelId="{0E27D365-B874-43AB-9328-FAB24C5633CD}">
      <dgm:prSet phldrT="[Texte]"/>
      <dgm:spPr/>
      <dgm:t>
        <a:bodyPr/>
        <a:lstStyle/>
        <a:p>
          <a:r>
            <a:rPr lang="fr-FR" b="1" dirty="0" smtClean="0">
              <a:solidFill>
                <a:srgbClr val="C00000"/>
              </a:solidFill>
            </a:rPr>
            <a:t>En jouissance: Libération intégrale dès la mise à disposition du bien</a:t>
          </a:r>
          <a:endParaRPr lang="fr-FR" dirty="0"/>
        </a:p>
      </dgm:t>
    </dgm:pt>
    <dgm:pt modelId="{8F05944F-CBE8-4BB7-84D0-1DB7190B5F2C}" type="parTrans" cxnId="{9DBB09BB-844C-4897-BA55-C6BBBD984D3E}">
      <dgm:prSet/>
      <dgm:spPr/>
      <dgm:t>
        <a:bodyPr/>
        <a:lstStyle/>
        <a:p>
          <a:endParaRPr lang="fr-FR"/>
        </a:p>
      </dgm:t>
    </dgm:pt>
    <dgm:pt modelId="{3C2DD79C-4A98-45A7-B91E-E9AB4A9A5C24}" type="sibTrans" cxnId="{9DBB09BB-844C-4897-BA55-C6BBBD984D3E}">
      <dgm:prSet/>
      <dgm:spPr/>
      <dgm:t>
        <a:bodyPr/>
        <a:lstStyle/>
        <a:p>
          <a:endParaRPr lang="fr-FR"/>
        </a:p>
      </dgm:t>
    </dgm:pt>
    <dgm:pt modelId="{D2E83C03-C02B-443D-A154-EFB67EB040A9}" type="pres">
      <dgm:prSet presAssocID="{C0DA5CDA-4FBF-4137-B0E4-6C6AA2C8A9A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5BCA1C1-90EC-4C95-913B-E0647BF8C3E2}" type="pres">
      <dgm:prSet presAssocID="{FBF9529A-FD10-4FA3-98BB-75613CFAE116}" presName="vertFlow" presStyleCnt="0"/>
      <dgm:spPr/>
    </dgm:pt>
    <dgm:pt modelId="{01207D0F-5092-4D3D-B5D4-00A9C231125D}" type="pres">
      <dgm:prSet presAssocID="{FBF9529A-FD10-4FA3-98BB-75613CFAE116}" presName="header" presStyleLbl="node1" presStyleIdx="0" presStyleCnt="2"/>
      <dgm:spPr/>
      <dgm:t>
        <a:bodyPr/>
        <a:lstStyle/>
        <a:p>
          <a:endParaRPr lang="fr-FR"/>
        </a:p>
      </dgm:t>
    </dgm:pt>
    <dgm:pt modelId="{84B7843C-0FD8-40C3-94D9-754C191F98B3}" type="pres">
      <dgm:prSet presAssocID="{D1E2DE6F-B06D-4388-A374-15A073566B4F}" presName="parTrans" presStyleLbl="sibTrans2D1" presStyleIdx="0" presStyleCnt="4"/>
      <dgm:spPr/>
      <dgm:t>
        <a:bodyPr/>
        <a:lstStyle/>
        <a:p>
          <a:endParaRPr lang="fr-FR"/>
        </a:p>
      </dgm:t>
    </dgm:pt>
    <dgm:pt modelId="{0DB0492C-7BCC-47BF-83FE-A82BD1384689}" type="pres">
      <dgm:prSet presAssocID="{B56429D8-CE15-440B-8A16-BAF82E9C383E}" presName="child" presStyleLbl="alignAccFollow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BB4825E-7062-42F5-BDF2-A6B4B5232EC1}" type="pres">
      <dgm:prSet presAssocID="{266FD505-4E37-4A02-90CA-921194E3CC74}" presName="sibTrans" presStyleLbl="sibTrans2D1" presStyleIdx="1" presStyleCnt="4"/>
      <dgm:spPr/>
      <dgm:t>
        <a:bodyPr/>
        <a:lstStyle/>
        <a:p>
          <a:endParaRPr lang="fr-FR"/>
        </a:p>
      </dgm:t>
    </dgm:pt>
    <dgm:pt modelId="{967E8ED4-26DD-4515-A295-A10057D2A188}" type="pres">
      <dgm:prSet presAssocID="{E9C18FFD-C654-4535-B62F-A645573FCBE0}" presName="child" presStyleLbl="alignAccFollow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AFCA90F-069B-4CD9-A10B-BDDDF98F7590}" type="pres">
      <dgm:prSet presAssocID="{FBF9529A-FD10-4FA3-98BB-75613CFAE116}" presName="hSp" presStyleCnt="0"/>
      <dgm:spPr/>
    </dgm:pt>
    <dgm:pt modelId="{4940CC12-1E64-444D-82CC-067ECDFF25A7}" type="pres">
      <dgm:prSet presAssocID="{F81E7CDC-4BB2-481C-B1CE-889A28C75B5B}" presName="vertFlow" presStyleCnt="0"/>
      <dgm:spPr/>
    </dgm:pt>
    <dgm:pt modelId="{52C114E0-8750-442B-8A2A-89C87A0ADA59}" type="pres">
      <dgm:prSet presAssocID="{F81E7CDC-4BB2-481C-B1CE-889A28C75B5B}" presName="header" presStyleLbl="node1" presStyleIdx="1" presStyleCnt="2"/>
      <dgm:spPr/>
      <dgm:t>
        <a:bodyPr/>
        <a:lstStyle/>
        <a:p>
          <a:endParaRPr lang="fr-FR"/>
        </a:p>
      </dgm:t>
    </dgm:pt>
    <dgm:pt modelId="{142E6AC7-29A2-4994-93A7-D716879DC463}" type="pres">
      <dgm:prSet presAssocID="{9294B7CD-FD07-4890-971F-5A924C0841A7}" presName="parTrans" presStyleLbl="sibTrans2D1" presStyleIdx="2" presStyleCnt="4"/>
      <dgm:spPr/>
      <dgm:t>
        <a:bodyPr/>
        <a:lstStyle/>
        <a:p>
          <a:endParaRPr lang="fr-FR"/>
        </a:p>
      </dgm:t>
    </dgm:pt>
    <dgm:pt modelId="{F94EF54B-01B4-4FDD-B175-D9269D263C34}" type="pres">
      <dgm:prSet presAssocID="{B284EAC9-5720-411E-8182-D77593CEE66D}" presName="child" presStyleLbl="alignAccFollow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096525C-0DAF-44B4-ABC6-D60B23F3F728}" type="pres">
      <dgm:prSet presAssocID="{957F7119-BB39-461A-AE5E-79A2E404251C}" presName="sibTrans" presStyleLbl="sibTrans2D1" presStyleIdx="3" presStyleCnt="4"/>
      <dgm:spPr/>
      <dgm:t>
        <a:bodyPr/>
        <a:lstStyle/>
        <a:p>
          <a:endParaRPr lang="fr-FR"/>
        </a:p>
      </dgm:t>
    </dgm:pt>
    <dgm:pt modelId="{398AD7A0-F0ED-4F83-8FC6-DDC550379134}" type="pres">
      <dgm:prSet presAssocID="{0E27D365-B874-43AB-9328-FAB24C5633CD}" presName="child" presStyleLbl="alignAccFollow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D3A6B20-5602-439B-8D52-93F5DBCE9E10}" type="presOf" srcId="{B56429D8-CE15-440B-8A16-BAF82E9C383E}" destId="{0DB0492C-7BCC-47BF-83FE-A82BD1384689}" srcOrd="0" destOrd="0" presId="urn:microsoft.com/office/officeart/2005/8/layout/lProcess1"/>
    <dgm:cxn modelId="{0C7ADB3C-B9A0-4C5E-ABB3-8E8A468BF075}" type="presOf" srcId="{FBF9529A-FD10-4FA3-98BB-75613CFAE116}" destId="{01207D0F-5092-4D3D-B5D4-00A9C231125D}" srcOrd="0" destOrd="0" presId="urn:microsoft.com/office/officeart/2005/8/layout/lProcess1"/>
    <dgm:cxn modelId="{9DBB09BB-844C-4897-BA55-C6BBBD984D3E}" srcId="{F81E7CDC-4BB2-481C-B1CE-889A28C75B5B}" destId="{0E27D365-B874-43AB-9328-FAB24C5633CD}" srcOrd="1" destOrd="0" parTransId="{8F05944F-CBE8-4BB7-84D0-1DB7190B5F2C}" sibTransId="{3C2DD79C-4A98-45A7-B91E-E9AB4A9A5C24}"/>
    <dgm:cxn modelId="{0D75A01B-B108-4DF0-9784-A0289258F1A6}" type="presOf" srcId="{B284EAC9-5720-411E-8182-D77593CEE66D}" destId="{F94EF54B-01B4-4FDD-B175-D9269D263C34}" srcOrd="0" destOrd="0" presId="urn:microsoft.com/office/officeart/2005/8/layout/lProcess1"/>
    <dgm:cxn modelId="{6FD7ADB4-9A1E-4D31-B31B-518628893C24}" type="presOf" srcId="{957F7119-BB39-461A-AE5E-79A2E404251C}" destId="{F096525C-0DAF-44B4-ABC6-D60B23F3F728}" srcOrd="0" destOrd="0" presId="urn:microsoft.com/office/officeart/2005/8/layout/lProcess1"/>
    <dgm:cxn modelId="{EC03A028-36FC-42D2-92CA-51F069A8AB78}" type="presOf" srcId="{266FD505-4E37-4A02-90CA-921194E3CC74}" destId="{4BB4825E-7062-42F5-BDF2-A6B4B5232EC1}" srcOrd="0" destOrd="0" presId="urn:microsoft.com/office/officeart/2005/8/layout/lProcess1"/>
    <dgm:cxn modelId="{0D6189B6-8460-4175-BE90-5FA7CAED8929}" type="presOf" srcId="{0E27D365-B874-43AB-9328-FAB24C5633CD}" destId="{398AD7A0-F0ED-4F83-8FC6-DDC550379134}" srcOrd="0" destOrd="0" presId="urn:microsoft.com/office/officeart/2005/8/layout/lProcess1"/>
    <dgm:cxn modelId="{DEEFEBEC-9BD2-4F2E-B8DA-AC01128AEC31}" type="presOf" srcId="{D1E2DE6F-B06D-4388-A374-15A073566B4F}" destId="{84B7843C-0FD8-40C3-94D9-754C191F98B3}" srcOrd="0" destOrd="0" presId="urn:microsoft.com/office/officeart/2005/8/layout/lProcess1"/>
    <dgm:cxn modelId="{B5819621-FE90-4905-9979-4B81F4CDB65B}" srcId="{C0DA5CDA-4FBF-4137-B0E4-6C6AA2C8A9A6}" destId="{F81E7CDC-4BB2-481C-B1CE-889A28C75B5B}" srcOrd="1" destOrd="0" parTransId="{36576DB7-37D1-4B4D-8244-89B73F8DC95D}" sibTransId="{D1A3BAEB-F581-4ECC-B9B1-62DBB2CFA94A}"/>
    <dgm:cxn modelId="{A7C3E104-92D1-472E-B372-12B3AA53DD86}" srcId="{FBF9529A-FD10-4FA3-98BB-75613CFAE116}" destId="{B56429D8-CE15-440B-8A16-BAF82E9C383E}" srcOrd="0" destOrd="0" parTransId="{D1E2DE6F-B06D-4388-A374-15A073566B4F}" sibTransId="{266FD505-4E37-4A02-90CA-921194E3CC74}"/>
    <dgm:cxn modelId="{0762CB14-6C84-4151-BE05-1C11490A3919}" type="presOf" srcId="{E9C18FFD-C654-4535-B62F-A645573FCBE0}" destId="{967E8ED4-26DD-4515-A295-A10057D2A188}" srcOrd="0" destOrd="0" presId="urn:microsoft.com/office/officeart/2005/8/layout/lProcess1"/>
    <dgm:cxn modelId="{DAC201B0-692D-45A1-A54E-833578244C76}" srcId="{C0DA5CDA-4FBF-4137-B0E4-6C6AA2C8A9A6}" destId="{FBF9529A-FD10-4FA3-98BB-75613CFAE116}" srcOrd="0" destOrd="0" parTransId="{E7E0EAF8-04A5-4331-A843-85D5A2EFDA46}" sibTransId="{8A41346A-E3B0-4B38-B29B-69A4DB981090}"/>
    <dgm:cxn modelId="{1568D78F-5332-415F-99FF-105CF314E66B}" type="presOf" srcId="{9294B7CD-FD07-4890-971F-5A924C0841A7}" destId="{142E6AC7-29A2-4994-93A7-D716879DC463}" srcOrd="0" destOrd="0" presId="urn:microsoft.com/office/officeart/2005/8/layout/lProcess1"/>
    <dgm:cxn modelId="{E923332E-4412-4CBE-B6BF-B7AD5F129DBE}" type="presOf" srcId="{C0DA5CDA-4FBF-4137-B0E4-6C6AA2C8A9A6}" destId="{D2E83C03-C02B-443D-A154-EFB67EB040A9}" srcOrd="0" destOrd="0" presId="urn:microsoft.com/office/officeart/2005/8/layout/lProcess1"/>
    <dgm:cxn modelId="{18C3D297-5988-4B26-A0DF-4091F4FD2390}" srcId="{F81E7CDC-4BB2-481C-B1CE-889A28C75B5B}" destId="{B284EAC9-5720-411E-8182-D77593CEE66D}" srcOrd="0" destOrd="0" parTransId="{9294B7CD-FD07-4890-971F-5A924C0841A7}" sibTransId="{957F7119-BB39-461A-AE5E-79A2E404251C}"/>
    <dgm:cxn modelId="{25AC1CFC-37B7-4948-ACE2-5422BE741E97}" type="presOf" srcId="{F81E7CDC-4BB2-481C-B1CE-889A28C75B5B}" destId="{52C114E0-8750-442B-8A2A-89C87A0ADA59}" srcOrd="0" destOrd="0" presId="urn:microsoft.com/office/officeart/2005/8/layout/lProcess1"/>
    <dgm:cxn modelId="{B408F163-A854-43AD-97AE-C9D450E5E700}" srcId="{FBF9529A-FD10-4FA3-98BB-75613CFAE116}" destId="{E9C18FFD-C654-4535-B62F-A645573FCBE0}" srcOrd="1" destOrd="0" parTransId="{AB2C7A33-29CC-4F4F-A30D-D334C49C2607}" sibTransId="{5ADC239C-F013-40D6-8DD9-CC84D579E00B}"/>
    <dgm:cxn modelId="{3417BA77-E65B-4486-A40E-E36B9630C935}" type="presParOf" srcId="{D2E83C03-C02B-443D-A154-EFB67EB040A9}" destId="{E5BCA1C1-90EC-4C95-913B-E0647BF8C3E2}" srcOrd="0" destOrd="0" presId="urn:microsoft.com/office/officeart/2005/8/layout/lProcess1"/>
    <dgm:cxn modelId="{38D71D8F-4A5E-4B77-8AF1-6462809912E0}" type="presParOf" srcId="{E5BCA1C1-90EC-4C95-913B-E0647BF8C3E2}" destId="{01207D0F-5092-4D3D-B5D4-00A9C231125D}" srcOrd="0" destOrd="0" presId="urn:microsoft.com/office/officeart/2005/8/layout/lProcess1"/>
    <dgm:cxn modelId="{DE4DEA22-A32D-4D9E-9C95-9540FA5B831A}" type="presParOf" srcId="{E5BCA1C1-90EC-4C95-913B-E0647BF8C3E2}" destId="{84B7843C-0FD8-40C3-94D9-754C191F98B3}" srcOrd="1" destOrd="0" presId="urn:microsoft.com/office/officeart/2005/8/layout/lProcess1"/>
    <dgm:cxn modelId="{4844C1C6-3C66-40B6-94B4-C556F5B0E439}" type="presParOf" srcId="{E5BCA1C1-90EC-4C95-913B-E0647BF8C3E2}" destId="{0DB0492C-7BCC-47BF-83FE-A82BD1384689}" srcOrd="2" destOrd="0" presId="urn:microsoft.com/office/officeart/2005/8/layout/lProcess1"/>
    <dgm:cxn modelId="{EE01050F-0E7A-4AAC-B4FA-40E30726F972}" type="presParOf" srcId="{E5BCA1C1-90EC-4C95-913B-E0647BF8C3E2}" destId="{4BB4825E-7062-42F5-BDF2-A6B4B5232EC1}" srcOrd="3" destOrd="0" presId="urn:microsoft.com/office/officeart/2005/8/layout/lProcess1"/>
    <dgm:cxn modelId="{CF197BE0-5CD1-4B0B-B12D-5D9A7F5DB760}" type="presParOf" srcId="{E5BCA1C1-90EC-4C95-913B-E0647BF8C3E2}" destId="{967E8ED4-26DD-4515-A295-A10057D2A188}" srcOrd="4" destOrd="0" presId="urn:microsoft.com/office/officeart/2005/8/layout/lProcess1"/>
    <dgm:cxn modelId="{C5189969-A7E5-4CF0-B184-486A7F7271B3}" type="presParOf" srcId="{D2E83C03-C02B-443D-A154-EFB67EB040A9}" destId="{9AFCA90F-069B-4CD9-A10B-BDDDF98F7590}" srcOrd="1" destOrd="0" presId="urn:microsoft.com/office/officeart/2005/8/layout/lProcess1"/>
    <dgm:cxn modelId="{F71729AE-61B1-4E52-873C-FCD4735961E0}" type="presParOf" srcId="{D2E83C03-C02B-443D-A154-EFB67EB040A9}" destId="{4940CC12-1E64-444D-82CC-067ECDFF25A7}" srcOrd="2" destOrd="0" presId="urn:microsoft.com/office/officeart/2005/8/layout/lProcess1"/>
    <dgm:cxn modelId="{37414019-B672-4C7C-AADA-22BDDCE35AA4}" type="presParOf" srcId="{4940CC12-1E64-444D-82CC-067ECDFF25A7}" destId="{52C114E0-8750-442B-8A2A-89C87A0ADA59}" srcOrd="0" destOrd="0" presId="urn:microsoft.com/office/officeart/2005/8/layout/lProcess1"/>
    <dgm:cxn modelId="{EAA1452A-D01E-4DA0-BBBF-36356626D1AA}" type="presParOf" srcId="{4940CC12-1E64-444D-82CC-067ECDFF25A7}" destId="{142E6AC7-29A2-4994-93A7-D716879DC463}" srcOrd="1" destOrd="0" presId="urn:microsoft.com/office/officeart/2005/8/layout/lProcess1"/>
    <dgm:cxn modelId="{72E9F801-0175-44F5-A827-3B7191DD9F43}" type="presParOf" srcId="{4940CC12-1E64-444D-82CC-067ECDFF25A7}" destId="{F94EF54B-01B4-4FDD-B175-D9269D263C34}" srcOrd="2" destOrd="0" presId="urn:microsoft.com/office/officeart/2005/8/layout/lProcess1"/>
    <dgm:cxn modelId="{A5DF02E5-5C10-4695-B348-6A34B5FDDCBF}" type="presParOf" srcId="{4940CC12-1E64-444D-82CC-067ECDFF25A7}" destId="{F096525C-0DAF-44B4-ABC6-D60B23F3F728}" srcOrd="3" destOrd="0" presId="urn:microsoft.com/office/officeart/2005/8/layout/lProcess1"/>
    <dgm:cxn modelId="{0214FEFA-53BF-49AF-9EEF-0A7541E646E8}" type="presParOf" srcId="{4940CC12-1E64-444D-82CC-067ECDFF25A7}" destId="{398AD7A0-F0ED-4F83-8FC6-DDC550379134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B60620E-45ED-4C34-A405-C399A413910E}">
      <dsp:nvSpPr>
        <dsp:cNvPr id="0" name=""/>
        <dsp:cNvSpPr/>
      </dsp:nvSpPr>
      <dsp:spPr>
        <a:xfrm>
          <a:off x="2571" y="608265"/>
          <a:ext cx="2507456" cy="9748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Associés</a:t>
          </a:r>
          <a:endParaRPr lang="fr-FR" sz="2700" kern="1200" dirty="0"/>
        </a:p>
      </dsp:txBody>
      <dsp:txXfrm>
        <a:off x="2571" y="608265"/>
        <a:ext cx="2507456" cy="974809"/>
      </dsp:txXfrm>
    </dsp:sp>
    <dsp:sp modelId="{990D9B4A-C36E-4FD4-B408-A8FD656C0B91}">
      <dsp:nvSpPr>
        <dsp:cNvPr id="0" name=""/>
        <dsp:cNvSpPr/>
      </dsp:nvSpPr>
      <dsp:spPr>
        <a:xfrm>
          <a:off x="2571" y="1583075"/>
          <a:ext cx="2507456" cy="233462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/>
            <a:t>Principe </a:t>
          </a:r>
          <a:endParaRPr lang="fr-FR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/>
            <a:t>Exceptions </a:t>
          </a:r>
          <a:endParaRPr lang="fr-FR" sz="2700" kern="1200" dirty="0"/>
        </a:p>
      </dsp:txBody>
      <dsp:txXfrm>
        <a:off x="2571" y="1583075"/>
        <a:ext cx="2507456" cy="2334622"/>
      </dsp:txXfrm>
    </dsp:sp>
    <dsp:sp modelId="{C1E6DE58-CDBC-4FC9-9B61-05F1B1A5E0B8}">
      <dsp:nvSpPr>
        <dsp:cNvPr id="0" name=""/>
        <dsp:cNvSpPr/>
      </dsp:nvSpPr>
      <dsp:spPr>
        <a:xfrm>
          <a:off x="2861071" y="608265"/>
          <a:ext cx="2507456" cy="9748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Affectio societatis</a:t>
          </a:r>
          <a:endParaRPr lang="fr-FR" sz="2700" kern="1200" dirty="0"/>
        </a:p>
      </dsp:txBody>
      <dsp:txXfrm>
        <a:off x="2861071" y="608265"/>
        <a:ext cx="2507456" cy="974809"/>
      </dsp:txXfrm>
    </dsp:sp>
    <dsp:sp modelId="{EA974894-30C7-4F43-8D57-AD0CAD6D7515}">
      <dsp:nvSpPr>
        <dsp:cNvPr id="0" name=""/>
        <dsp:cNvSpPr/>
      </dsp:nvSpPr>
      <dsp:spPr>
        <a:xfrm>
          <a:off x="2861071" y="1583075"/>
          <a:ext cx="2507456" cy="233462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err="1" smtClean="0"/>
            <a:t>Vté</a:t>
          </a:r>
          <a:r>
            <a:rPr lang="fr-FR" sz="2700" kern="1200" dirty="0" smtClean="0"/>
            <a:t> commune de collaborer</a:t>
          </a:r>
          <a:endParaRPr lang="fr-FR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/>
            <a:t>Par jurisprudence</a:t>
          </a:r>
          <a:endParaRPr lang="fr-FR" sz="2700" kern="1200" dirty="0"/>
        </a:p>
      </dsp:txBody>
      <dsp:txXfrm>
        <a:off x="2861071" y="1583075"/>
        <a:ext cx="2507456" cy="2334622"/>
      </dsp:txXfrm>
    </dsp:sp>
    <dsp:sp modelId="{7EA54120-1B5D-489B-9A08-B024AFC94FC5}">
      <dsp:nvSpPr>
        <dsp:cNvPr id="0" name=""/>
        <dsp:cNvSpPr/>
      </dsp:nvSpPr>
      <dsp:spPr>
        <a:xfrm>
          <a:off x="5719571" y="608265"/>
          <a:ext cx="2507456" cy="9748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Résultat social</a:t>
          </a:r>
          <a:endParaRPr lang="fr-FR" sz="2700" kern="1200" dirty="0"/>
        </a:p>
      </dsp:txBody>
      <dsp:txXfrm>
        <a:off x="5719571" y="608265"/>
        <a:ext cx="2507456" cy="974809"/>
      </dsp:txXfrm>
    </dsp:sp>
    <dsp:sp modelId="{665EF249-E791-4C11-A35D-1EF898A3B6CB}">
      <dsp:nvSpPr>
        <dsp:cNvPr id="0" name=""/>
        <dsp:cNvSpPr/>
      </dsp:nvSpPr>
      <dsp:spPr>
        <a:xfrm>
          <a:off x="5719571" y="1583075"/>
          <a:ext cx="2507456" cy="233462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/>
            <a:t>Participation aux bénéfices</a:t>
          </a:r>
          <a:endParaRPr lang="fr-FR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/>
            <a:t>Et aux pertes (+ manque à gagner)</a:t>
          </a:r>
          <a:endParaRPr lang="fr-FR" sz="2700" kern="1200" dirty="0"/>
        </a:p>
      </dsp:txBody>
      <dsp:txXfrm>
        <a:off x="5719571" y="1583075"/>
        <a:ext cx="2507456" cy="233462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1DBA35-C1DA-4403-99E9-E4519648D725}">
      <dsp:nvSpPr>
        <dsp:cNvPr id="0" name=""/>
        <dsp:cNvSpPr/>
      </dsp:nvSpPr>
      <dsp:spPr>
        <a:xfrm>
          <a:off x="3291839" y="552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/>
            <a:t>SARL (en deçà de 50)</a:t>
          </a:r>
          <a:endParaRPr lang="fr-FR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/>
            <a:t>SA à APE ou sans APE</a:t>
          </a:r>
          <a:endParaRPr lang="fr-FR" sz="2700" kern="1200" dirty="0"/>
        </a:p>
      </dsp:txBody>
      <dsp:txXfrm>
        <a:off x="3291839" y="552"/>
        <a:ext cx="4937760" cy="2154694"/>
      </dsp:txXfrm>
    </dsp:sp>
    <dsp:sp modelId="{9A54DB8B-A78F-413F-8DB0-083B974FE75D}">
      <dsp:nvSpPr>
        <dsp:cNvPr id="0" name=""/>
        <dsp:cNvSpPr/>
      </dsp:nvSpPr>
      <dsp:spPr>
        <a:xfrm>
          <a:off x="0" y="552"/>
          <a:ext cx="3291840" cy="2154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200" kern="1200" dirty="0" smtClean="0"/>
            <a:t>Nombre déterminé par Loi</a:t>
          </a:r>
          <a:endParaRPr lang="fr-FR" sz="4200" kern="1200" dirty="0"/>
        </a:p>
      </dsp:txBody>
      <dsp:txXfrm>
        <a:off x="0" y="552"/>
        <a:ext cx="3291840" cy="2154694"/>
      </dsp:txXfrm>
    </dsp:sp>
    <dsp:sp modelId="{243EAB5E-783F-4E6E-804F-DC1C57536153}">
      <dsp:nvSpPr>
        <dsp:cNvPr id="0" name=""/>
        <dsp:cNvSpPr/>
      </dsp:nvSpPr>
      <dsp:spPr>
        <a:xfrm>
          <a:off x="3291839" y="2370716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>
              <a:solidFill>
                <a:srgbClr val="C00000"/>
              </a:solidFill>
            </a:rPr>
            <a:t>Epoux associés </a:t>
          </a:r>
          <a:r>
            <a:rPr lang="fr-FR" sz="2700" kern="1200" dirty="0" smtClean="0"/>
            <a:t>(régime de séparation des biens)</a:t>
          </a:r>
          <a:endParaRPr lang="fr-FR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/>
            <a:t>Conventions: </a:t>
          </a:r>
          <a:r>
            <a:rPr lang="fr-FR" sz="2700" kern="1200" dirty="0" smtClean="0">
              <a:solidFill>
                <a:srgbClr val="C00000"/>
              </a:solidFill>
            </a:rPr>
            <a:t>le prête nom</a:t>
          </a:r>
          <a:endParaRPr lang="fr-FR" sz="2700" kern="1200" dirty="0">
            <a:solidFill>
              <a:srgbClr val="C00000"/>
            </a:solidFill>
          </a:endParaRPr>
        </a:p>
      </dsp:txBody>
      <dsp:txXfrm>
        <a:off x="3291839" y="2370716"/>
        <a:ext cx="4937760" cy="2154694"/>
      </dsp:txXfrm>
    </dsp:sp>
    <dsp:sp modelId="{8DC00C8B-FFB0-4ACA-8E27-B5F61E101EA0}">
      <dsp:nvSpPr>
        <dsp:cNvPr id="0" name=""/>
        <dsp:cNvSpPr/>
      </dsp:nvSpPr>
      <dsp:spPr>
        <a:xfrm>
          <a:off x="0" y="2370716"/>
          <a:ext cx="3291840" cy="2154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80010" rIns="160020" bIns="8001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200" kern="1200" dirty="0" smtClean="0"/>
            <a:t>Cas spécifiques</a:t>
          </a:r>
          <a:endParaRPr lang="fr-FR" sz="4200" kern="1200" dirty="0"/>
        </a:p>
      </dsp:txBody>
      <dsp:txXfrm>
        <a:off x="0" y="2370716"/>
        <a:ext cx="3291840" cy="215469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25AFD9-1B69-4C34-8213-8D66F44B7E03}">
      <dsp:nvSpPr>
        <dsp:cNvPr id="0" name=""/>
        <dsp:cNvSpPr/>
      </dsp:nvSpPr>
      <dsp:spPr>
        <a:xfrm>
          <a:off x="0" y="0"/>
          <a:ext cx="6995160" cy="1357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lvl="0" algn="just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900" kern="1200" dirty="0" smtClean="0"/>
            <a:t>Intérêt social </a:t>
          </a:r>
          <a:r>
            <a:rPr lang="fr-FR" sz="3200" kern="1200" dirty="0" smtClean="0"/>
            <a:t>(à distinguer de l’objet social)</a:t>
          </a:r>
          <a:endParaRPr lang="fr-FR" sz="3200" kern="1200" dirty="0"/>
        </a:p>
      </dsp:txBody>
      <dsp:txXfrm>
        <a:off x="0" y="0"/>
        <a:ext cx="5609536" cy="1357788"/>
      </dsp:txXfrm>
    </dsp:sp>
    <dsp:sp modelId="{E453175D-9214-4665-A91C-88474AF9E208}">
      <dsp:nvSpPr>
        <dsp:cNvPr id="0" name=""/>
        <dsp:cNvSpPr/>
      </dsp:nvSpPr>
      <dsp:spPr>
        <a:xfrm>
          <a:off x="617219" y="1584087"/>
          <a:ext cx="6995160" cy="1357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300" kern="1200" dirty="0" smtClean="0"/>
            <a:t>Pb </a:t>
          </a:r>
          <a:r>
            <a:rPr lang="fr-FR" sz="4300" kern="1200" dirty="0" err="1" smtClean="0"/>
            <a:t>pr</a:t>
          </a:r>
          <a:r>
            <a:rPr lang="fr-FR" sz="4300" kern="1200" dirty="0" smtClean="0"/>
            <a:t> EU, SARLAU, SAS </a:t>
          </a:r>
          <a:endParaRPr lang="fr-FR" sz="4300" kern="1200" dirty="0"/>
        </a:p>
      </dsp:txBody>
      <dsp:txXfrm>
        <a:off x="617219" y="1584087"/>
        <a:ext cx="5495377" cy="1357788"/>
      </dsp:txXfrm>
    </dsp:sp>
    <dsp:sp modelId="{07C91F17-0093-4663-89BF-27BC90BD2C68}">
      <dsp:nvSpPr>
        <dsp:cNvPr id="0" name=""/>
        <dsp:cNvSpPr/>
      </dsp:nvSpPr>
      <dsp:spPr>
        <a:xfrm>
          <a:off x="1234439" y="3168174"/>
          <a:ext cx="6995160" cy="1357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just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500" kern="1200" dirty="0" smtClean="0"/>
            <a:t>Utilité: localiser </a:t>
          </a:r>
          <a:r>
            <a:rPr lang="fr-FR" sz="3500" kern="1200" dirty="0" err="1" smtClean="0"/>
            <a:t>sté</a:t>
          </a:r>
          <a:r>
            <a:rPr lang="fr-FR" sz="3500" kern="1200" dirty="0" smtClean="0"/>
            <a:t> créée de fait </a:t>
          </a:r>
          <a:r>
            <a:rPr lang="fr-FR" sz="2800" kern="1200" dirty="0" smtClean="0"/>
            <a:t>(absence de convention)</a:t>
          </a:r>
          <a:endParaRPr lang="fr-FR" sz="2800" kern="1200" dirty="0"/>
        </a:p>
      </dsp:txBody>
      <dsp:txXfrm>
        <a:off x="1234439" y="3168174"/>
        <a:ext cx="5495377" cy="1357788"/>
      </dsp:txXfrm>
    </dsp:sp>
    <dsp:sp modelId="{0D0D0355-ED73-48A0-982A-535AFD9E1C94}">
      <dsp:nvSpPr>
        <dsp:cNvPr id="0" name=""/>
        <dsp:cNvSpPr/>
      </dsp:nvSpPr>
      <dsp:spPr>
        <a:xfrm>
          <a:off x="6112597" y="1029656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3600" kern="1200"/>
        </a:p>
      </dsp:txBody>
      <dsp:txXfrm>
        <a:off x="6112597" y="1029656"/>
        <a:ext cx="882562" cy="882562"/>
      </dsp:txXfrm>
    </dsp:sp>
    <dsp:sp modelId="{05AB105D-E3FB-4022-B0F0-B5AE1ACE50F4}">
      <dsp:nvSpPr>
        <dsp:cNvPr id="0" name=""/>
        <dsp:cNvSpPr/>
      </dsp:nvSpPr>
      <dsp:spPr>
        <a:xfrm>
          <a:off x="6729817" y="2604691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3600" kern="1200"/>
        </a:p>
      </dsp:txBody>
      <dsp:txXfrm>
        <a:off x="6729817" y="2604691"/>
        <a:ext cx="882562" cy="88256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866722-2954-4076-B05A-A2ED04E41A14}">
      <dsp:nvSpPr>
        <dsp:cNvPr id="0" name=""/>
        <dsp:cNvSpPr/>
      </dsp:nvSpPr>
      <dsp:spPr>
        <a:xfrm>
          <a:off x="1208019" y="2152"/>
          <a:ext cx="2583805" cy="1291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66040" rIns="99060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200" kern="1200" dirty="0" smtClean="0"/>
            <a:t>Contenu</a:t>
          </a:r>
          <a:endParaRPr lang="fr-FR" sz="5200" kern="1200" dirty="0"/>
        </a:p>
      </dsp:txBody>
      <dsp:txXfrm>
        <a:off x="1208019" y="2152"/>
        <a:ext cx="2583805" cy="1291902"/>
      </dsp:txXfrm>
    </dsp:sp>
    <dsp:sp modelId="{6AAC0055-2435-4605-AEE6-AC364D9EAE50}">
      <dsp:nvSpPr>
        <dsp:cNvPr id="0" name=""/>
        <dsp:cNvSpPr/>
      </dsp:nvSpPr>
      <dsp:spPr>
        <a:xfrm>
          <a:off x="1466399" y="1294054"/>
          <a:ext cx="258380" cy="968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926"/>
              </a:lnTo>
              <a:lnTo>
                <a:pt x="258380" y="9689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0008B0-40FC-48FB-A3D2-8AC5B69ABF70}">
      <dsp:nvSpPr>
        <dsp:cNvPr id="0" name=""/>
        <dsp:cNvSpPr/>
      </dsp:nvSpPr>
      <dsp:spPr>
        <a:xfrm>
          <a:off x="1724780" y="1617030"/>
          <a:ext cx="2067044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b="1" kern="1200" dirty="0" smtClean="0">
              <a:solidFill>
                <a:srgbClr val="C00000"/>
              </a:solidFill>
            </a:rPr>
            <a:t>Apports en </a:t>
          </a:r>
          <a:r>
            <a:rPr lang="fr-FR" sz="1900" b="1" kern="1200" dirty="0" err="1" smtClean="0">
              <a:solidFill>
                <a:srgbClr val="C00000"/>
              </a:solidFill>
            </a:rPr>
            <a:t>Num</a:t>
          </a:r>
          <a:r>
            <a:rPr lang="fr-FR" sz="1900" b="1" kern="1200" dirty="0" smtClean="0">
              <a:solidFill>
                <a:srgbClr val="C00000"/>
              </a:solidFill>
            </a:rPr>
            <a:t> ou Nature = titres sociaux</a:t>
          </a:r>
          <a:endParaRPr lang="fr-FR" sz="1900" b="1" kern="1200" dirty="0">
            <a:solidFill>
              <a:srgbClr val="C00000"/>
            </a:solidFill>
          </a:endParaRPr>
        </a:p>
      </dsp:txBody>
      <dsp:txXfrm>
        <a:off x="1724780" y="1617030"/>
        <a:ext cx="2067044" cy="1291902"/>
      </dsp:txXfrm>
    </dsp:sp>
    <dsp:sp modelId="{8D60D483-71DA-4075-A65E-8BEB73668E04}">
      <dsp:nvSpPr>
        <dsp:cNvPr id="0" name=""/>
        <dsp:cNvSpPr/>
      </dsp:nvSpPr>
      <dsp:spPr>
        <a:xfrm>
          <a:off x="1466399" y="1294054"/>
          <a:ext cx="200131" cy="25488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8846"/>
              </a:lnTo>
              <a:lnTo>
                <a:pt x="200131" y="25488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05C38F-AA4F-4681-978B-99C343B964C9}">
      <dsp:nvSpPr>
        <dsp:cNvPr id="0" name=""/>
        <dsp:cNvSpPr/>
      </dsp:nvSpPr>
      <dsp:spPr>
        <a:xfrm>
          <a:off x="1666531" y="3196949"/>
          <a:ext cx="2067044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b="1" kern="1200" dirty="0" smtClean="0">
              <a:solidFill>
                <a:srgbClr val="C00000"/>
              </a:solidFill>
            </a:rPr>
            <a:t>Parts sociales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b="1" kern="1200" dirty="0" smtClean="0">
              <a:solidFill>
                <a:srgbClr val="C00000"/>
              </a:solidFill>
            </a:rPr>
            <a:t>Actions</a:t>
          </a:r>
          <a:endParaRPr lang="fr-FR" sz="1900" b="1" kern="1200" dirty="0">
            <a:solidFill>
              <a:srgbClr val="C00000"/>
            </a:solidFill>
          </a:endParaRPr>
        </a:p>
      </dsp:txBody>
      <dsp:txXfrm>
        <a:off x="1666531" y="3196949"/>
        <a:ext cx="2067044" cy="1291902"/>
      </dsp:txXfrm>
    </dsp:sp>
    <dsp:sp modelId="{F614C043-E2D2-4C26-AD6C-65AD6CE578FB}">
      <dsp:nvSpPr>
        <dsp:cNvPr id="0" name=""/>
        <dsp:cNvSpPr/>
      </dsp:nvSpPr>
      <dsp:spPr>
        <a:xfrm>
          <a:off x="4437775" y="2152"/>
          <a:ext cx="2583805" cy="1291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66040" rIns="99060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200" kern="1200" dirty="0" err="1" smtClean="0"/>
            <a:t>Conséq</a:t>
          </a:r>
          <a:endParaRPr lang="fr-FR" sz="5200" kern="1200" dirty="0"/>
        </a:p>
      </dsp:txBody>
      <dsp:txXfrm>
        <a:off x="4437775" y="2152"/>
        <a:ext cx="2583805" cy="1291902"/>
      </dsp:txXfrm>
    </dsp:sp>
    <dsp:sp modelId="{6AEB9808-BF9B-4082-974C-AD0E9AB23D0F}">
      <dsp:nvSpPr>
        <dsp:cNvPr id="0" name=""/>
        <dsp:cNvSpPr/>
      </dsp:nvSpPr>
      <dsp:spPr>
        <a:xfrm>
          <a:off x="4696156" y="1294054"/>
          <a:ext cx="258380" cy="968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926"/>
              </a:lnTo>
              <a:lnTo>
                <a:pt x="258380" y="9689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FFB816-E4E3-4973-9AC0-692F9E51EF8C}">
      <dsp:nvSpPr>
        <dsp:cNvPr id="0" name=""/>
        <dsp:cNvSpPr/>
      </dsp:nvSpPr>
      <dsp:spPr>
        <a:xfrm>
          <a:off x="4954536" y="1617030"/>
          <a:ext cx="2067044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b="1" kern="1200" dirty="0" err="1" smtClean="0">
              <a:solidFill>
                <a:srgbClr val="C00000"/>
              </a:solidFill>
            </a:rPr>
            <a:t>Dts</a:t>
          </a:r>
          <a:r>
            <a:rPr lang="fr-FR" sz="1900" b="1" kern="1200" dirty="0" smtClean="0">
              <a:solidFill>
                <a:srgbClr val="C00000"/>
              </a:solidFill>
            </a:rPr>
            <a:t> politiques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b="1" kern="1200" dirty="0" smtClean="0">
              <a:solidFill>
                <a:srgbClr val="C00000"/>
              </a:solidFill>
            </a:rPr>
            <a:t>(</a:t>
          </a:r>
          <a:r>
            <a:rPr lang="fr-FR" sz="1900" b="1" kern="1200" dirty="0" err="1" smtClean="0">
              <a:solidFill>
                <a:srgbClr val="C00000"/>
              </a:solidFill>
            </a:rPr>
            <a:t>dt</a:t>
          </a:r>
          <a:r>
            <a:rPr lang="fr-FR" sz="1900" b="1" kern="1200" dirty="0" smtClean="0">
              <a:solidFill>
                <a:srgbClr val="C00000"/>
              </a:solidFill>
            </a:rPr>
            <a:t> de vote proportionnel aux parts sociales)</a:t>
          </a:r>
          <a:endParaRPr lang="fr-FR" sz="1900" b="1" kern="1200" dirty="0">
            <a:solidFill>
              <a:srgbClr val="C00000"/>
            </a:solidFill>
          </a:endParaRPr>
        </a:p>
      </dsp:txBody>
      <dsp:txXfrm>
        <a:off x="4954536" y="1617030"/>
        <a:ext cx="2067044" cy="1291902"/>
      </dsp:txXfrm>
    </dsp:sp>
    <dsp:sp modelId="{FE5BB9A2-FC14-4D57-A484-4F5901F1647D}">
      <dsp:nvSpPr>
        <dsp:cNvPr id="0" name=""/>
        <dsp:cNvSpPr/>
      </dsp:nvSpPr>
      <dsp:spPr>
        <a:xfrm>
          <a:off x="4696156" y="1294054"/>
          <a:ext cx="258380" cy="2583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3805"/>
              </a:lnTo>
              <a:lnTo>
                <a:pt x="258380" y="25838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B4D96E-228E-4112-B069-C7EF8408B9E7}">
      <dsp:nvSpPr>
        <dsp:cNvPr id="0" name=""/>
        <dsp:cNvSpPr/>
      </dsp:nvSpPr>
      <dsp:spPr>
        <a:xfrm>
          <a:off x="4954536" y="3231908"/>
          <a:ext cx="2067044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b="1" kern="1200" dirty="0" err="1" smtClean="0">
              <a:solidFill>
                <a:srgbClr val="C00000"/>
              </a:solidFill>
            </a:rPr>
            <a:t>Dts</a:t>
          </a:r>
          <a:r>
            <a:rPr lang="fr-FR" sz="1900" b="1" kern="1200" dirty="0" smtClean="0">
              <a:solidFill>
                <a:srgbClr val="C00000"/>
              </a:solidFill>
            </a:rPr>
            <a:t> financiers (participer aux résultats)</a:t>
          </a:r>
          <a:endParaRPr lang="fr-FR" sz="1900" b="1" kern="1200" dirty="0">
            <a:solidFill>
              <a:srgbClr val="C00000"/>
            </a:solidFill>
          </a:endParaRPr>
        </a:p>
      </dsp:txBody>
      <dsp:txXfrm>
        <a:off x="4954536" y="3231908"/>
        <a:ext cx="2067044" cy="129190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7FE74C5-8063-4A3E-8FAD-7597106A8D9B}">
      <dsp:nvSpPr>
        <dsp:cNvPr id="0" name=""/>
        <dsp:cNvSpPr/>
      </dsp:nvSpPr>
      <dsp:spPr>
        <a:xfrm>
          <a:off x="3291839" y="552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>
              <a:solidFill>
                <a:srgbClr val="C00000"/>
              </a:solidFill>
            </a:rPr>
            <a:t>Engagement à le réaliser</a:t>
          </a:r>
          <a:endParaRPr lang="fr-FR" sz="2700" kern="1200" dirty="0">
            <a:solidFill>
              <a:srgbClr val="C00000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>
              <a:solidFill>
                <a:srgbClr val="C00000"/>
              </a:solidFill>
            </a:rPr>
            <a:t>Avec Contrepartie</a:t>
          </a:r>
          <a:endParaRPr lang="fr-FR" sz="2700" kern="1200" dirty="0">
            <a:solidFill>
              <a:srgbClr val="C00000"/>
            </a:solidFill>
          </a:endParaRPr>
        </a:p>
      </dsp:txBody>
      <dsp:txXfrm>
        <a:off x="3291839" y="552"/>
        <a:ext cx="4937760" cy="2154694"/>
      </dsp:txXfrm>
    </dsp:sp>
    <dsp:sp modelId="{1E3CE1BE-103D-4D5A-B1D6-990478852362}">
      <dsp:nvSpPr>
        <dsp:cNvPr id="0" name=""/>
        <dsp:cNvSpPr/>
      </dsp:nvSpPr>
      <dsp:spPr>
        <a:xfrm>
          <a:off x="0" y="552"/>
          <a:ext cx="3291840" cy="2154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100" kern="1200" dirty="0" smtClean="0"/>
            <a:t>Souscription du Capital</a:t>
          </a:r>
          <a:endParaRPr lang="fr-FR" sz="4100" kern="1200" dirty="0"/>
        </a:p>
      </dsp:txBody>
      <dsp:txXfrm>
        <a:off x="0" y="552"/>
        <a:ext cx="3291840" cy="2154694"/>
      </dsp:txXfrm>
    </dsp:sp>
    <dsp:sp modelId="{7DF28507-6B36-491D-B0A1-0BD6437A256F}">
      <dsp:nvSpPr>
        <dsp:cNvPr id="0" name=""/>
        <dsp:cNvSpPr/>
      </dsp:nvSpPr>
      <dsp:spPr>
        <a:xfrm>
          <a:off x="3291839" y="2370716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228600" lvl="1" indent="-228600" algn="just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>
              <a:solidFill>
                <a:srgbClr val="C00000"/>
              </a:solidFill>
            </a:rPr>
            <a:t>Versement de la somme d’argent</a:t>
          </a:r>
          <a:endParaRPr lang="fr-FR" sz="2700" kern="1200" dirty="0">
            <a:solidFill>
              <a:srgbClr val="C00000"/>
            </a:solidFill>
          </a:endParaRPr>
        </a:p>
        <a:p>
          <a:pPr marL="228600" lvl="1" indent="-228600" algn="just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>
              <a:solidFill>
                <a:srgbClr val="C00000"/>
              </a:solidFill>
            </a:rPr>
            <a:t>Transfert du </a:t>
          </a:r>
          <a:r>
            <a:rPr lang="fr-FR" sz="2700" kern="1200" dirty="0" err="1" smtClean="0">
              <a:solidFill>
                <a:srgbClr val="C00000"/>
              </a:solidFill>
            </a:rPr>
            <a:t>dt</a:t>
          </a:r>
          <a:r>
            <a:rPr lang="fr-FR" sz="2700" kern="1200" dirty="0" smtClean="0">
              <a:solidFill>
                <a:srgbClr val="C00000"/>
              </a:solidFill>
            </a:rPr>
            <a:t> (de propriété, de jouissance)</a:t>
          </a:r>
          <a:endParaRPr lang="fr-FR" sz="2700" kern="1200" dirty="0">
            <a:solidFill>
              <a:srgbClr val="C00000"/>
            </a:solidFill>
          </a:endParaRPr>
        </a:p>
      </dsp:txBody>
      <dsp:txXfrm>
        <a:off x="3291839" y="2370716"/>
        <a:ext cx="4937760" cy="2154694"/>
      </dsp:txXfrm>
    </dsp:sp>
    <dsp:sp modelId="{59A2720A-D772-4DAA-AF44-A46806F020AF}">
      <dsp:nvSpPr>
        <dsp:cNvPr id="0" name=""/>
        <dsp:cNvSpPr/>
      </dsp:nvSpPr>
      <dsp:spPr>
        <a:xfrm>
          <a:off x="0" y="2370716"/>
          <a:ext cx="3291840" cy="2154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100" kern="1200" dirty="0" smtClean="0"/>
            <a:t>Libération de l’Apport</a:t>
          </a:r>
          <a:endParaRPr lang="fr-FR" sz="4100" kern="1200" dirty="0"/>
        </a:p>
      </dsp:txBody>
      <dsp:txXfrm>
        <a:off x="0" y="2370716"/>
        <a:ext cx="3291840" cy="2154694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1207D0F-5092-4D3D-B5D4-00A9C231125D}">
      <dsp:nvSpPr>
        <dsp:cNvPr id="0" name=""/>
        <dsp:cNvSpPr/>
      </dsp:nvSpPr>
      <dsp:spPr>
        <a:xfrm>
          <a:off x="328" y="484529"/>
          <a:ext cx="3845300" cy="9613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600" kern="1200" dirty="0" smtClean="0"/>
            <a:t>A en numéraire</a:t>
          </a:r>
          <a:endParaRPr lang="fr-FR" sz="4600" kern="1200" dirty="0"/>
        </a:p>
      </dsp:txBody>
      <dsp:txXfrm>
        <a:off x="328" y="484529"/>
        <a:ext cx="3845300" cy="961325"/>
      </dsp:txXfrm>
    </dsp:sp>
    <dsp:sp modelId="{84B7843C-0FD8-40C3-94D9-754C191F98B3}">
      <dsp:nvSpPr>
        <dsp:cNvPr id="0" name=""/>
        <dsp:cNvSpPr/>
      </dsp:nvSpPr>
      <dsp:spPr>
        <a:xfrm rot="5400000">
          <a:off x="1838862" y="1529971"/>
          <a:ext cx="168231" cy="168231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B0492C-7BCC-47BF-83FE-A82BD1384689}">
      <dsp:nvSpPr>
        <dsp:cNvPr id="0" name=""/>
        <dsp:cNvSpPr/>
      </dsp:nvSpPr>
      <dsp:spPr>
        <a:xfrm>
          <a:off x="328" y="1782318"/>
          <a:ext cx="3845300" cy="96132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>
              <a:solidFill>
                <a:srgbClr val="C00000"/>
              </a:solidFill>
            </a:rPr>
            <a:t>Av. </a:t>
          </a:r>
          <a:r>
            <a:rPr lang="fr-FR" sz="2000" b="1" kern="1200" dirty="0" err="1" smtClean="0">
              <a:solidFill>
                <a:srgbClr val="C00000"/>
              </a:solidFill>
            </a:rPr>
            <a:t>immatr</a:t>
          </a:r>
          <a:r>
            <a:rPr lang="fr-FR" sz="2000" b="1" kern="1200" dirty="0" smtClean="0">
              <a:solidFill>
                <a:srgbClr val="C00000"/>
              </a:solidFill>
            </a:rPr>
            <a:t>. :dépôt près d’1 </a:t>
          </a:r>
          <a:r>
            <a:rPr lang="fr-FR" sz="2000" b="1" kern="1200" dirty="0" err="1" smtClean="0">
              <a:solidFill>
                <a:srgbClr val="C00000"/>
              </a:solidFill>
            </a:rPr>
            <a:t>déposit</a:t>
          </a:r>
          <a:r>
            <a:rPr lang="fr-FR" sz="2000" b="1" kern="1200" dirty="0" smtClean="0">
              <a:solidFill>
                <a:srgbClr val="C00000"/>
              </a:solidFill>
            </a:rPr>
            <a:t> </a:t>
          </a:r>
          <a:r>
            <a:rPr lang="fr-FR" sz="1400" b="1" kern="1200" dirty="0" smtClean="0">
              <a:solidFill>
                <a:srgbClr val="C00000"/>
              </a:solidFill>
            </a:rPr>
            <a:t>agréé (</a:t>
          </a:r>
          <a:r>
            <a:rPr lang="fr-FR" sz="1400" b="1" kern="1200" dirty="0" smtClean="0">
              <a:solidFill>
                <a:srgbClr val="C00000"/>
              </a:solidFill>
            </a:rPr>
            <a:t>banque, </a:t>
          </a:r>
          <a:r>
            <a:rPr lang="fr-FR" sz="1400" b="1" kern="1200" dirty="0" smtClean="0">
              <a:solidFill>
                <a:srgbClr val="C00000"/>
              </a:solidFill>
            </a:rPr>
            <a:t>notaire)</a:t>
          </a:r>
          <a:endParaRPr lang="fr-FR" sz="1400" b="1" kern="1200" dirty="0">
            <a:solidFill>
              <a:srgbClr val="C00000"/>
            </a:solidFill>
          </a:endParaRPr>
        </a:p>
      </dsp:txBody>
      <dsp:txXfrm>
        <a:off x="328" y="1782318"/>
        <a:ext cx="3845300" cy="961325"/>
      </dsp:txXfrm>
    </dsp:sp>
    <dsp:sp modelId="{4BB4825E-7062-42F5-BDF2-A6B4B5232EC1}">
      <dsp:nvSpPr>
        <dsp:cNvPr id="0" name=""/>
        <dsp:cNvSpPr/>
      </dsp:nvSpPr>
      <dsp:spPr>
        <a:xfrm rot="5400000">
          <a:off x="1838862" y="2827760"/>
          <a:ext cx="168231" cy="168231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7E8ED4-26DD-4515-A295-A10057D2A188}">
      <dsp:nvSpPr>
        <dsp:cNvPr id="0" name=""/>
        <dsp:cNvSpPr/>
      </dsp:nvSpPr>
      <dsp:spPr>
        <a:xfrm>
          <a:off x="328" y="3080107"/>
          <a:ext cx="3845300" cy="96132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>
              <a:solidFill>
                <a:srgbClr val="C00000"/>
              </a:solidFill>
            </a:rPr>
            <a:t>Si pas d’</a:t>
          </a:r>
          <a:r>
            <a:rPr lang="fr-FR" sz="2000" b="1" kern="1200" dirty="0" err="1" smtClean="0">
              <a:solidFill>
                <a:srgbClr val="C00000"/>
              </a:solidFill>
            </a:rPr>
            <a:t>immatr</a:t>
          </a:r>
          <a:r>
            <a:rPr lang="fr-FR" sz="2000" b="1" kern="1200" dirty="0" smtClean="0">
              <a:solidFill>
                <a:srgbClr val="C00000"/>
              </a:solidFill>
            </a:rPr>
            <a:t> dans les 6 mois après dépôt: ordonnance judiciaire de restitution des apports </a:t>
          </a:r>
          <a:endParaRPr lang="fr-FR" sz="2000" b="1" kern="1200" dirty="0">
            <a:solidFill>
              <a:srgbClr val="C00000"/>
            </a:solidFill>
          </a:endParaRPr>
        </a:p>
      </dsp:txBody>
      <dsp:txXfrm>
        <a:off x="328" y="3080107"/>
        <a:ext cx="3845300" cy="961325"/>
      </dsp:txXfrm>
    </dsp:sp>
    <dsp:sp modelId="{52C114E0-8750-442B-8A2A-89C87A0ADA59}">
      <dsp:nvSpPr>
        <dsp:cNvPr id="0" name=""/>
        <dsp:cNvSpPr/>
      </dsp:nvSpPr>
      <dsp:spPr>
        <a:xfrm>
          <a:off x="4383971" y="484529"/>
          <a:ext cx="3845300" cy="9613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600" kern="1200" dirty="0" smtClean="0"/>
            <a:t>A en nature</a:t>
          </a:r>
          <a:endParaRPr lang="fr-FR" sz="4600" kern="1200" dirty="0"/>
        </a:p>
      </dsp:txBody>
      <dsp:txXfrm>
        <a:off x="4383971" y="484529"/>
        <a:ext cx="3845300" cy="961325"/>
      </dsp:txXfrm>
    </dsp:sp>
    <dsp:sp modelId="{142E6AC7-29A2-4994-93A7-D716879DC463}">
      <dsp:nvSpPr>
        <dsp:cNvPr id="0" name=""/>
        <dsp:cNvSpPr/>
      </dsp:nvSpPr>
      <dsp:spPr>
        <a:xfrm rot="5400000">
          <a:off x="6222505" y="1529971"/>
          <a:ext cx="168231" cy="168231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4EF54B-01B4-4FDD-B175-D9269D263C34}">
      <dsp:nvSpPr>
        <dsp:cNvPr id="0" name=""/>
        <dsp:cNvSpPr/>
      </dsp:nvSpPr>
      <dsp:spPr>
        <a:xfrm>
          <a:off x="4383971" y="1782318"/>
          <a:ext cx="3845300" cy="96132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>
              <a:solidFill>
                <a:srgbClr val="C00000"/>
              </a:solidFill>
            </a:rPr>
            <a:t>Apport en pleine propriété: Transfert à l’immatriculation +</a:t>
          </a:r>
          <a:r>
            <a:rPr lang="fr-FR" sz="1800" b="1" kern="1200" dirty="0" smtClean="0">
              <a:solidFill>
                <a:srgbClr val="C00000"/>
              </a:solidFill>
            </a:rPr>
            <a:t>obligation de </a:t>
          </a:r>
          <a:r>
            <a:rPr lang="fr-FR" sz="1800" b="1" kern="1200" dirty="0" smtClean="0">
              <a:solidFill>
                <a:srgbClr val="C00000"/>
              </a:solidFill>
            </a:rPr>
            <a:t>publicité</a:t>
          </a:r>
        </a:p>
      </dsp:txBody>
      <dsp:txXfrm>
        <a:off x="4383971" y="1782318"/>
        <a:ext cx="3845300" cy="961325"/>
      </dsp:txXfrm>
    </dsp:sp>
    <dsp:sp modelId="{F096525C-0DAF-44B4-ABC6-D60B23F3F728}">
      <dsp:nvSpPr>
        <dsp:cNvPr id="0" name=""/>
        <dsp:cNvSpPr/>
      </dsp:nvSpPr>
      <dsp:spPr>
        <a:xfrm rot="5400000">
          <a:off x="6222505" y="2827760"/>
          <a:ext cx="168231" cy="168231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8AD7A0-F0ED-4F83-8FC6-DDC550379134}">
      <dsp:nvSpPr>
        <dsp:cNvPr id="0" name=""/>
        <dsp:cNvSpPr/>
      </dsp:nvSpPr>
      <dsp:spPr>
        <a:xfrm>
          <a:off x="4383971" y="3080107"/>
          <a:ext cx="3845300" cy="96132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>
              <a:solidFill>
                <a:srgbClr val="C00000"/>
              </a:solidFill>
            </a:rPr>
            <a:t>En jouissance: Libération intégrale dès la mise à disposition du bien</a:t>
          </a:r>
          <a:endParaRPr lang="fr-FR" sz="2000" kern="1200" dirty="0"/>
        </a:p>
      </dsp:txBody>
      <dsp:txXfrm>
        <a:off x="4383971" y="3080107"/>
        <a:ext cx="3845300" cy="9613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29/04/2019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Conditions (suite)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dirty="0" smtClean="0"/>
              <a:t>Formation du contrat de société</a:t>
            </a:r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/>
            <a:r>
              <a:rPr lang="fr-FR" dirty="0" smtClean="0"/>
              <a:t>Exigences de forme / de fond</a:t>
            </a:r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C00000"/>
                </a:solidFill>
              </a:rPr>
              <a:t>La participation aux résultats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mtClean="0"/>
              <a:t>Partage </a:t>
            </a:r>
            <a:r>
              <a:rPr lang="fr-FR" dirty="0" smtClean="0"/>
              <a:t>des bénéfices </a:t>
            </a:r>
            <a:r>
              <a:rPr lang="fr-FR" smtClean="0"/>
              <a:t>+ Contribution </a:t>
            </a:r>
            <a:r>
              <a:rPr lang="fr-FR" dirty="0" smtClean="0"/>
              <a:t>aux pertes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= profit distribuable sur l’exercice  - pertes antérieures - sommes à porter en réserve en application de la loi (réserve légale) ou des statuts (réserve complémentaire)</a:t>
            </a:r>
          </a:p>
          <a:p>
            <a:pPr algn="ctr">
              <a:buNone/>
            </a:pPr>
            <a:r>
              <a:rPr lang="fr-FR" dirty="0" smtClean="0"/>
              <a:t>+ le report bénéficiaire</a:t>
            </a: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4427984" y="2636912"/>
            <a:ext cx="484632" cy="6903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Conditions spécifiques </a:t>
            </a:r>
            <a:r>
              <a:rPr lang="fr-FR" sz="2800" dirty="0" smtClean="0"/>
              <a:t>(suite)</a:t>
            </a:r>
            <a:endParaRPr lang="fr-FR" sz="2800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ASSOCIES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AFFECTIO SOCIETATIS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CAPITAL SOCIAL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CAPITAL SOCIAL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fr-FR" b="1" dirty="0" smtClean="0"/>
              <a:t>TERMINOLOGIE </a:t>
            </a:r>
          </a:p>
          <a:p>
            <a:pPr algn="just">
              <a:buNone/>
            </a:pPr>
            <a:r>
              <a:rPr lang="fr-FR" b="1" u="sng" dirty="0" smtClean="0">
                <a:solidFill>
                  <a:srgbClr val="C00000"/>
                </a:solidFill>
              </a:rPr>
              <a:t>L’actif social</a:t>
            </a:r>
            <a:r>
              <a:rPr lang="fr-FR" b="1" dirty="0" smtClean="0">
                <a:solidFill>
                  <a:srgbClr val="C00000"/>
                </a:solidFill>
              </a:rPr>
              <a:t> se compose de toutes les ressources dont dispose la société (biens, droits et contrats)</a:t>
            </a:r>
          </a:p>
          <a:p>
            <a:pPr algn="just">
              <a:buNone/>
            </a:pPr>
            <a:r>
              <a:rPr lang="fr-FR" sz="2400" b="1" dirty="0" smtClean="0">
                <a:solidFill>
                  <a:srgbClr val="C00000"/>
                </a:solidFill>
              </a:rPr>
              <a:t>(Il dépasse le montant du capital social lorsque la société réalise des bénéfices et vice versa)</a:t>
            </a:r>
          </a:p>
          <a:p>
            <a:pPr algn="just">
              <a:buNone/>
            </a:pPr>
            <a:r>
              <a:rPr lang="fr-FR" b="1" u="sng" dirty="0" smtClean="0">
                <a:solidFill>
                  <a:schemeClr val="accent1"/>
                </a:solidFill>
              </a:rPr>
              <a:t>Les capitaux propres</a:t>
            </a:r>
            <a:r>
              <a:rPr lang="fr-FR" b="1" dirty="0" smtClean="0">
                <a:solidFill>
                  <a:schemeClr val="accent1"/>
                </a:solidFill>
              </a:rPr>
              <a:t> englobent à la fois le capital social +les bénéfices mises en réserve.</a:t>
            </a:r>
            <a:endParaRPr lang="fr-FR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Récapitulation</a:t>
            </a:r>
            <a:br>
              <a:rPr lang="fr-FR" dirty="0" smtClean="0"/>
            </a:br>
            <a:r>
              <a:rPr lang="fr-FR" sz="3600" b="1" dirty="0" smtClean="0">
                <a:solidFill>
                  <a:srgbClr val="C00000"/>
                </a:solidFill>
              </a:rPr>
              <a:t>(2 phases de l’Apport)</a:t>
            </a:r>
            <a:endParaRPr lang="fr-FR" sz="36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Récapitulation</a:t>
            </a:r>
            <a:br>
              <a:rPr lang="fr-FR" dirty="0" smtClean="0"/>
            </a:br>
            <a:r>
              <a:rPr lang="fr-FR" sz="3600" b="1" dirty="0" smtClean="0">
                <a:solidFill>
                  <a:srgbClr val="C00000"/>
                </a:solidFill>
              </a:rPr>
              <a:t>(Modalités de libération de l’Apport)</a:t>
            </a:r>
            <a:endParaRPr lang="fr-FR" sz="3600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C00000"/>
                </a:solidFill>
              </a:rPr>
              <a:t>Libération de l’Apport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fr-FR" dirty="0" smtClean="0"/>
              <a:t>Apport en démembrement de propriété: l’apporteur ne dispose que de l’usufruit sur un bien et en fait l’apport à la société, celle-ci ne pouvant en bénéficier que jusqu’à la mort de l’associé. </a:t>
            </a:r>
          </a:p>
          <a:p>
            <a:pPr algn="just"/>
            <a:r>
              <a:rPr lang="fr-FR" dirty="0" smtClean="0"/>
              <a:t>Apport à la société de l’usufruit sur un bien en propriété de l’apporteur: la société ne peut en bénéficier plus de 30 ans.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398</Words>
  <Application>Microsoft Office PowerPoint</Application>
  <PresentationFormat>Affichage à l'écran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Conditions (suite)</vt:lpstr>
      <vt:lpstr>Conditions spécifiques (suite)</vt:lpstr>
      <vt:lpstr>ASSOCIES</vt:lpstr>
      <vt:lpstr>AFFECTIO SOCIETATIS</vt:lpstr>
      <vt:lpstr>LE CAPITAL SOCIAL</vt:lpstr>
      <vt:lpstr>LE CAPITAL SOCIAL</vt:lpstr>
      <vt:lpstr>Récapitulation (2 phases de l’Apport)</vt:lpstr>
      <vt:lpstr>Récapitulation (Modalités de libération de l’Apport)</vt:lpstr>
      <vt:lpstr>Libération de l’Apport</vt:lpstr>
      <vt:lpstr>La participation aux résultats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Conditions (suite)</dc:title>
  <dc:creator>SPIRIT LOGISTICS</dc:creator>
  <cp:lastModifiedBy>SPIRIT LOGISTICS</cp:lastModifiedBy>
  <cp:revision>26</cp:revision>
  <dcterms:created xsi:type="dcterms:W3CDTF">2019-03-04T14:38:10Z</dcterms:created>
  <dcterms:modified xsi:type="dcterms:W3CDTF">2019-04-29T00:45:07Z</dcterms:modified>
</cp:coreProperties>
</file>